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72" r:id="rId2"/>
    <p:sldId id="292" r:id="rId3"/>
    <p:sldId id="294" r:id="rId4"/>
    <p:sldId id="278" r:id="rId5"/>
    <p:sldId id="273" r:id="rId6"/>
    <p:sldId id="274" r:id="rId7"/>
    <p:sldId id="275" r:id="rId8"/>
    <p:sldId id="276" r:id="rId9"/>
    <p:sldId id="277" r:id="rId10"/>
    <p:sldId id="279" r:id="rId11"/>
    <p:sldId id="280" r:id="rId12"/>
    <p:sldId id="281" r:id="rId13"/>
    <p:sldId id="282" r:id="rId14"/>
    <p:sldId id="289" r:id="rId15"/>
    <p:sldId id="271" r:id="rId16"/>
    <p:sldId id="291" r:id="rId17"/>
    <p:sldId id="283" r:id="rId18"/>
    <p:sldId id="284" r:id="rId19"/>
    <p:sldId id="293" r:id="rId20"/>
    <p:sldId id="286" r:id="rId21"/>
    <p:sldId id="287" r:id="rId22"/>
    <p:sldId id="263" r:id="rId23"/>
    <p:sldId id="262" r:id="rId24"/>
    <p:sldId id="259" r:id="rId25"/>
  </p:sldIdLst>
  <p:sldSz cx="12192000" cy="6858000"/>
  <p:notesSz cx="7104063" cy="102346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9539EC1-640F-4150-9ADF-2DF68EBAEA42}" v="539" dt="2022-08-10T12:34:00.76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653" autoAdjust="0"/>
    <p:restoredTop sz="73072" autoAdjust="0"/>
  </p:normalViewPr>
  <p:slideViewPr>
    <p:cSldViewPr snapToGrid="0">
      <p:cViewPr varScale="1">
        <p:scale>
          <a:sx n="60" d="100"/>
          <a:sy n="60" d="100"/>
        </p:scale>
        <p:origin x="1061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6" d="100"/>
          <a:sy n="56" d="100"/>
        </p:scale>
        <p:origin x="3307" y="5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 xx" userId="6c68ed6e84215d36" providerId="LiveId" clId="{E9539EC1-640F-4150-9ADF-2DF68EBAEA42}"/>
    <pc:docChg chg="undo redo custSel addSld delSld modSld sldOrd">
      <pc:chgData name="a xx" userId="6c68ed6e84215d36" providerId="LiveId" clId="{E9539EC1-640F-4150-9ADF-2DF68EBAEA42}" dt="2022-08-10T12:34:00.759" v="5321" actId="1076"/>
      <pc:docMkLst>
        <pc:docMk/>
      </pc:docMkLst>
      <pc:sldChg chg="addSp delSp modSp del mod modShow">
        <pc:chgData name="a xx" userId="6c68ed6e84215d36" providerId="LiveId" clId="{E9539EC1-640F-4150-9ADF-2DF68EBAEA42}" dt="2022-08-08T15:52:42.232" v="1225" actId="47"/>
        <pc:sldMkLst>
          <pc:docMk/>
          <pc:sldMk cId="3431204389" sldId="256"/>
        </pc:sldMkLst>
        <pc:spChg chg="mod">
          <ac:chgData name="a xx" userId="6c68ed6e84215d36" providerId="LiveId" clId="{E9539EC1-640F-4150-9ADF-2DF68EBAEA42}" dt="2022-08-04T16:41:05.271" v="2" actId="20577"/>
          <ac:spMkLst>
            <pc:docMk/>
            <pc:sldMk cId="3431204389" sldId="256"/>
            <ac:spMk id="2" creationId="{6DC23F70-2258-9114-5549-5ED7D0CB3385}"/>
          </ac:spMkLst>
        </pc:spChg>
        <pc:picChg chg="add del mod">
          <ac:chgData name="a xx" userId="6c68ed6e84215d36" providerId="LiveId" clId="{E9539EC1-640F-4150-9ADF-2DF68EBAEA42}" dt="2022-08-04T17:37:09.431" v="6" actId="21"/>
          <ac:picMkLst>
            <pc:docMk/>
            <pc:sldMk cId="3431204389" sldId="256"/>
            <ac:picMk id="5" creationId="{572D5032-7389-8FE6-8087-AA0221D50379}"/>
          </ac:picMkLst>
        </pc:picChg>
      </pc:sldChg>
      <pc:sldChg chg="modSp add del mod modShow">
        <pc:chgData name="a xx" userId="6c68ed6e84215d36" providerId="LiveId" clId="{E9539EC1-640F-4150-9ADF-2DF68EBAEA42}" dt="2022-08-09T11:59:01.243" v="1482" actId="47"/>
        <pc:sldMkLst>
          <pc:docMk/>
          <pc:sldMk cId="2666125460" sldId="257"/>
        </pc:sldMkLst>
        <pc:spChg chg="mod">
          <ac:chgData name="a xx" userId="6c68ed6e84215d36" providerId="LiveId" clId="{E9539EC1-640F-4150-9ADF-2DF68EBAEA42}" dt="2022-08-09T11:55:04.320" v="1433" actId="20577"/>
          <ac:spMkLst>
            <pc:docMk/>
            <pc:sldMk cId="2666125460" sldId="257"/>
            <ac:spMk id="3" creationId="{D50DB98C-FFF0-6338-A89D-DA7C09C841FA}"/>
          </ac:spMkLst>
        </pc:spChg>
      </pc:sldChg>
      <pc:sldChg chg="del ord">
        <pc:chgData name="a xx" userId="6c68ed6e84215d36" providerId="LiveId" clId="{E9539EC1-640F-4150-9ADF-2DF68EBAEA42}" dt="2022-08-08T16:29:46.606" v="1228" actId="47"/>
        <pc:sldMkLst>
          <pc:docMk/>
          <pc:sldMk cId="707242251" sldId="258"/>
        </pc:sldMkLst>
      </pc:sldChg>
      <pc:sldChg chg="addSp delSp modSp mod">
        <pc:chgData name="a xx" userId="6c68ed6e84215d36" providerId="LiveId" clId="{E9539EC1-640F-4150-9ADF-2DF68EBAEA42}" dt="2022-08-07T19:22:22.820" v="738" actId="478"/>
        <pc:sldMkLst>
          <pc:docMk/>
          <pc:sldMk cId="3742039690" sldId="259"/>
        </pc:sldMkLst>
        <pc:spChg chg="mod">
          <ac:chgData name="a xx" userId="6c68ed6e84215d36" providerId="LiveId" clId="{E9539EC1-640F-4150-9ADF-2DF68EBAEA42}" dt="2022-08-07T18:26:00.666" v="162" actId="20577"/>
          <ac:spMkLst>
            <pc:docMk/>
            <pc:sldMk cId="3742039690" sldId="259"/>
            <ac:spMk id="2" creationId="{E23849C7-C4B6-3529-82BB-0CDB4AFD012D}"/>
          </ac:spMkLst>
        </pc:spChg>
        <pc:spChg chg="del mod">
          <ac:chgData name="a xx" userId="6c68ed6e84215d36" providerId="LiveId" clId="{E9539EC1-640F-4150-9ADF-2DF68EBAEA42}" dt="2022-08-07T19:22:22.820" v="738" actId="478"/>
          <ac:spMkLst>
            <pc:docMk/>
            <pc:sldMk cId="3742039690" sldId="259"/>
            <ac:spMk id="3" creationId="{F4861C47-2651-45B6-564E-6084F27224EE}"/>
          </ac:spMkLst>
        </pc:spChg>
        <pc:spChg chg="mod">
          <ac:chgData name="a xx" userId="6c68ed6e84215d36" providerId="LiveId" clId="{E9539EC1-640F-4150-9ADF-2DF68EBAEA42}" dt="2022-08-07T18:23:21.985" v="133"/>
          <ac:spMkLst>
            <pc:docMk/>
            <pc:sldMk cId="3742039690" sldId="259"/>
            <ac:spMk id="6" creationId="{EF4D6D04-8B90-EF27-9982-FB82639B1B6F}"/>
          </ac:spMkLst>
        </pc:spChg>
        <pc:spChg chg="mod">
          <ac:chgData name="a xx" userId="6c68ed6e84215d36" providerId="LiveId" clId="{E9539EC1-640F-4150-9ADF-2DF68EBAEA42}" dt="2022-08-07T18:23:21.985" v="133"/>
          <ac:spMkLst>
            <pc:docMk/>
            <pc:sldMk cId="3742039690" sldId="259"/>
            <ac:spMk id="7" creationId="{857661D0-E6C8-0FBC-4D63-07F83A9145C5}"/>
          </ac:spMkLst>
        </pc:spChg>
        <pc:spChg chg="mod">
          <ac:chgData name="a xx" userId="6c68ed6e84215d36" providerId="LiveId" clId="{E9539EC1-640F-4150-9ADF-2DF68EBAEA42}" dt="2022-08-07T18:23:21.985" v="133"/>
          <ac:spMkLst>
            <pc:docMk/>
            <pc:sldMk cId="3742039690" sldId="259"/>
            <ac:spMk id="8" creationId="{8902C1FA-0CA2-B4C1-1AB7-723886DD3D85}"/>
          </ac:spMkLst>
        </pc:spChg>
        <pc:grpChg chg="add mod">
          <ac:chgData name="a xx" userId="6c68ed6e84215d36" providerId="LiveId" clId="{E9539EC1-640F-4150-9ADF-2DF68EBAEA42}" dt="2022-08-07T18:23:56.988" v="139" actId="1076"/>
          <ac:grpSpMkLst>
            <pc:docMk/>
            <pc:sldMk cId="3742039690" sldId="259"/>
            <ac:grpSpMk id="4" creationId="{4355E873-87FA-F727-182A-D1A12EADA632}"/>
          </ac:grpSpMkLst>
        </pc:grpChg>
        <pc:picChg chg="mod">
          <ac:chgData name="a xx" userId="6c68ed6e84215d36" providerId="LiveId" clId="{E9539EC1-640F-4150-9ADF-2DF68EBAEA42}" dt="2022-08-07T18:23:21.985" v="133"/>
          <ac:picMkLst>
            <pc:docMk/>
            <pc:sldMk cId="3742039690" sldId="259"/>
            <ac:picMk id="5" creationId="{CAF6431C-EB3F-8F5E-97F1-7471D0E1550D}"/>
          </ac:picMkLst>
        </pc:picChg>
      </pc:sldChg>
      <pc:sldChg chg="modSp add del mod">
        <pc:chgData name="a xx" userId="6c68ed6e84215d36" providerId="LiveId" clId="{E9539EC1-640F-4150-9ADF-2DF68EBAEA42}" dt="2022-08-09T12:30:04.560" v="2174" actId="47"/>
        <pc:sldMkLst>
          <pc:docMk/>
          <pc:sldMk cId="609237216" sldId="260"/>
        </pc:sldMkLst>
        <pc:spChg chg="mod">
          <ac:chgData name="a xx" userId="6c68ed6e84215d36" providerId="LiveId" clId="{E9539EC1-640F-4150-9ADF-2DF68EBAEA42}" dt="2022-08-09T12:18:42.817" v="2087" actId="20577"/>
          <ac:spMkLst>
            <pc:docMk/>
            <pc:sldMk cId="609237216" sldId="260"/>
            <ac:spMk id="2" creationId="{08945787-3F7C-E4D0-AB0F-629537D84FB2}"/>
          </ac:spMkLst>
        </pc:spChg>
        <pc:spChg chg="mod">
          <ac:chgData name="a xx" userId="6c68ed6e84215d36" providerId="LiveId" clId="{E9539EC1-640F-4150-9ADF-2DF68EBAEA42}" dt="2022-08-09T12:30:04.068" v="2173" actId="20577"/>
          <ac:spMkLst>
            <pc:docMk/>
            <pc:sldMk cId="609237216" sldId="260"/>
            <ac:spMk id="3" creationId="{418C4219-6815-B89E-4A5A-6CDC9D99A677}"/>
          </ac:spMkLst>
        </pc:spChg>
      </pc:sldChg>
      <pc:sldChg chg="modSp del mod">
        <pc:chgData name="a xx" userId="6c68ed6e84215d36" providerId="LiveId" clId="{E9539EC1-640F-4150-9ADF-2DF68EBAEA42}" dt="2022-08-09T20:01:05.853" v="2819" actId="47"/>
        <pc:sldMkLst>
          <pc:docMk/>
          <pc:sldMk cId="2109934037" sldId="261"/>
        </pc:sldMkLst>
        <pc:spChg chg="mod">
          <ac:chgData name="a xx" userId="6c68ed6e84215d36" providerId="LiveId" clId="{E9539EC1-640F-4150-9ADF-2DF68EBAEA42}" dt="2022-08-09T12:30:05.099" v="2192" actId="122"/>
          <ac:spMkLst>
            <pc:docMk/>
            <pc:sldMk cId="2109934037" sldId="261"/>
            <ac:spMk id="2" creationId="{8F34A94A-5439-DFD3-AA3C-0D2DB87D3A48}"/>
          </ac:spMkLst>
        </pc:spChg>
        <pc:spChg chg="mod">
          <ac:chgData name="a xx" userId="6c68ed6e84215d36" providerId="LiveId" clId="{E9539EC1-640F-4150-9ADF-2DF68EBAEA42}" dt="2022-08-09T12:33:36.472" v="2243" actId="5793"/>
          <ac:spMkLst>
            <pc:docMk/>
            <pc:sldMk cId="2109934037" sldId="261"/>
            <ac:spMk id="3" creationId="{9156B7FE-B29E-124A-E51F-A3017DFFDF15}"/>
          </ac:spMkLst>
        </pc:spChg>
      </pc:sldChg>
      <pc:sldChg chg="modSp mod">
        <pc:chgData name="a xx" userId="6c68ed6e84215d36" providerId="LiveId" clId="{E9539EC1-640F-4150-9ADF-2DF68EBAEA42}" dt="2022-08-10T09:18:40.849" v="4334" actId="20577"/>
        <pc:sldMkLst>
          <pc:docMk/>
          <pc:sldMk cId="1432879764" sldId="262"/>
        </pc:sldMkLst>
        <pc:spChg chg="mod">
          <ac:chgData name="a xx" userId="6c68ed6e84215d36" providerId="LiveId" clId="{E9539EC1-640F-4150-9ADF-2DF68EBAEA42}" dt="2022-08-10T09:13:15.809" v="4312" actId="20577"/>
          <ac:spMkLst>
            <pc:docMk/>
            <pc:sldMk cId="1432879764" sldId="262"/>
            <ac:spMk id="2" creationId="{FDDC088D-4D1E-0E7D-6B3D-60BE98908D58}"/>
          </ac:spMkLst>
        </pc:spChg>
        <pc:spChg chg="mod">
          <ac:chgData name="a xx" userId="6c68ed6e84215d36" providerId="LiveId" clId="{E9539EC1-640F-4150-9ADF-2DF68EBAEA42}" dt="2022-08-10T09:18:40.849" v="4334" actId="20577"/>
          <ac:spMkLst>
            <pc:docMk/>
            <pc:sldMk cId="1432879764" sldId="262"/>
            <ac:spMk id="3" creationId="{A5B8BD49-8D77-8E7E-36D4-E8AFA163A2DA}"/>
          </ac:spMkLst>
        </pc:spChg>
      </pc:sldChg>
      <pc:sldChg chg="modSp mod modNotesTx">
        <pc:chgData name="a xx" userId="6c68ed6e84215d36" providerId="LiveId" clId="{E9539EC1-640F-4150-9ADF-2DF68EBAEA42}" dt="2022-08-10T12:22:32.539" v="5257" actId="20577"/>
        <pc:sldMkLst>
          <pc:docMk/>
          <pc:sldMk cId="1772004909" sldId="263"/>
        </pc:sldMkLst>
        <pc:spChg chg="mod">
          <ac:chgData name="a xx" userId="6c68ed6e84215d36" providerId="LiveId" clId="{E9539EC1-640F-4150-9ADF-2DF68EBAEA42}" dt="2022-08-10T09:13:33.885" v="4316" actId="20577"/>
          <ac:spMkLst>
            <pc:docMk/>
            <pc:sldMk cId="1772004909" sldId="263"/>
            <ac:spMk id="2" creationId="{7A5EF00F-4C9C-3C84-E72C-07AFFB08E43C}"/>
          </ac:spMkLst>
        </pc:spChg>
        <pc:spChg chg="mod">
          <ac:chgData name="a xx" userId="6c68ed6e84215d36" providerId="LiveId" clId="{E9539EC1-640F-4150-9ADF-2DF68EBAEA42}" dt="2022-08-10T12:22:32.539" v="5257" actId="20577"/>
          <ac:spMkLst>
            <pc:docMk/>
            <pc:sldMk cId="1772004909" sldId="263"/>
            <ac:spMk id="3" creationId="{7A246D38-29A7-64AF-39AF-4D1E075F1975}"/>
          </ac:spMkLst>
        </pc:spChg>
      </pc:sldChg>
      <pc:sldChg chg="del ord">
        <pc:chgData name="a xx" userId="6c68ed6e84215d36" providerId="LiveId" clId="{E9539EC1-640F-4150-9ADF-2DF68EBAEA42}" dt="2022-08-08T15:26:52.139" v="1222" actId="47"/>
        <pc:sldMkLst>
          <pc:docMk/>
          <pc:sldMk cId="1941224877" sldId="264"/>
        </pc:sldMkLst>
      </pc:sldChg>
      <pc:sldChg chg="modSp del mod ord">
        <pc:chgData name="a xx" userId="6c68ed6e84215d36" providerId="LiveId" clId="{E9539EC1-640F-4150-9ADF-2DF68EBAEA42}" dt="2022-08-08T15:26:57.087" v="1223" actId="47"/>
        <pc:sldMkLst>
          <pc:docMk/>
          <pc:sldMk cId="3517366965" sldId="265"/>
        </pc:sldMkLst>
        <pc:spChg chg="mod">
          <ac:chgData name="a xx" userId="6c68ed6e84215d36" providerId="LiveId" clId="{E9539EC1-640F-4150-9ADF-2DF68EBAEA42}" dt="2022-08-07T19:38:24.629" v="797" actId="20577"/>
          <ac:spMkLst>
            <pc:docMk/>
            <pc:sldMk cId="3517366965" sldId="265"/>
            <ac:spMk id="3" creationId="{09256B0E-F165-D6CF-30D0-EA70F29C4045}"/>
          </ac:spMkLst>
        </pc:spChg>
      </pc:sldChg>
      <pc:sldChg chg="del ord">
        <pc:chgData name="a xx" userId="6c68ed6e84215d36" providerId="LiveId" clId="{E9539EC1-640F-4150-9ADF-2DF68EBAEA42}" dt="2022-08-08T15:26:59.850" v="1224" actId="47"/>
        <pc:sldMkLst>
          <pc:docMk/>
          <pc:sldMk cId="1076225927" sldId="266"/>
        </pc:sldMkLst>
      </pc:sldChg>
      <pc:sldChg chg="addSp delSp modSp del mod setBg modNotesTx">
        <pc:chgData name="a xx" userId="6c68ed6e84215d36" providerId="LiveId" clId="{E9539EC1-640F-4150-9ADF-2DF68EBAEA42}" dt="2022-08-10T08:53:12.185" v="4196" actId="47"/>
        <pc:sldMkLst>
          <pc:docMk/>
          <pc:sldMk cId="2346041906" sldId="267"/>
        </pc:sldMkLst>
        <pc:spChg chg="mod ord">
          <ac:chgData name="a xx" userId="6c68ed6e84215d36" providerId="LiveId" clId="{E9539EC1-640F-4150-9ADF-2DF68EBAEA42}" dt="2022-08-10T08:43:08.147" v="4186" actId="26606"/>
          <ac:spMkLst>
            <pc:docMk/>
            <pc:sldMk cId="2346041906" sldId="267"/>
            <ac:spMk id="2" creationId="{C0620FA6-D633-8265-9C8C-CA8499B53BCC}"/>
          </ac:spMkLst>
        </pc:spChg>
        <pc:spChg chg="del mod">
          <ac:chgData name="a xx" userId="6c68ed6e84215d36" providerId="LiveId" clId="{E9539EC1-640F-4150-9ADF-2DF68EBAEA42}" dt="2022-08-09T12:03:06.662" v="1644" actId="478"/>
          <ac:spMkLst>
            <pc:docMk/>
            <pc:sldMk cId="2346041906" sldId="267"/>
            <ac:spMk id="3" creationId="{D50DB98C-FFF0-6338-A89D-DA7C09C841FA}"/>
          </ac:spMkLst>
        </pc:spChg>
        <pc:spChg chg="add del mod">
          <ac:chgData name="a xx" userId="6c68ed6e84215d36" providerId="LiveId" clId="{E9539EC1-640F-4150-9ADF-2DF68EBAEA42}" dt="2022-08-09T12:05:38.789" v="1785" actId="478"/>
          <ac:spMkLst>
            <pc:docMk/>
            <pc:sldMk cId="2346041906" sldId="267"/>
            <ac:spMk id="6" creationId="{58E7BFC4-05CF-A17E-2DE3-E357E2CC0173}"/>
          </ac:spMkLst>
        </pc:spChg>
        <pc:spChg chg="add del mod">
          <ac:chgData name="a xx" userId="6c68ed6e84215d36" providerId="LiveId" clId="{E9539EC1-640F-4150-9ADF-2DF68EBAEA42}" dt="2022-08-09T12:05:35.227" v="1784" actId="478"/>
          <ac:spMkLst>
            <pc:docMk/>
            <pc:sldMk cId="2346041906" sldId="267"/>
            <ac:spMk id="7" creationId="{52E842D3-6337-35A0-BE24-840997FF30AA}"/>
          </ac:spMkLst>
        </pc:spChg>
        <pc:spChg chg="add del">
          <ac:chgData name="a xx" userId="6c68ed6e84215d36" providerId="LiveId" clId="{E9539EC1-640F-4150-9ADF-2DF68EBAEA42}" dt="2022-08-10T08:01:20.761" v="4134" actId="26606"/>
          <ac:spMkLst>
            <pc:docMk/>
            <pc:sldMk cId="2346041906" sldId="267"/>
            <ac:spMk id="2055" creationId="{46C2E80F-49A6-4372-B103-219D417A55ED}"/>
          </ac:spMkLst>
        </pc:spChg>
        <pc:spChg chg="add del">
          <ac:chgData name="a xx" userId="6c68ed6e84215d36" providerId="LiveId" clId="{E9539EC1-640F-4150-9ADF-2DF68EBAEA42}" dt="2022-08-10T08:43:08.147" v="4186" actId="26606"/>
          <ac:spMkLst>
            <pc:docMk/>
            <pc:sldMk cId="2346041906" sldId="267"/>
            <ac:spMk id="2057" creationId="{96918796-2918-40D6-BE3A-4600C47FCD42}"/>
          </ac:spMkLst>
        </pc:spChg>
        <pc:picChg chg="mod">
          <ac:chgData name="a xx" userId="6c68ed6e84215d36" providerId="LiveId" clId="{E9539EC1-640F-4150-9ADF-2DF68EBAEA42}" dt="2022-08-10T08:43:08.147" v="4186" actId="26606"/>
          <ac:picMkLst>
            <pc:docMk/>
            <pc:sldMk cId="2346041906" sldId="267"/>
            <ac:picMk id="20" creationId="{0236D6E4-4076-0243-FD2A-746A3D0D0BE5}"/>
          </ac:picMkLst>
        </pc:picChg>
        <pc:picChg chg="del mod">
          <ac:chgData name="a xx" userId="6c68ed6e84215d36" providerId="LiveId" clId="{E9539EC1-640F-4150-9ADF-2DF68EBAEA42}" dt="2022-08-09T20:03:15.563" v="2858" actId="478"/>
          <ac:picMkLst>
            <pc:docMk/>
            <pc:sldMk cId="2346041906" sldId="267"/>
            <ac:picMk id="22" creationId="{962BAADE-9FBD-5DB8-6C1D-9CB353A69B63}"/>
          </ac:picMkLst>
        </pc:picChg>
        <pc:picChg chg="add del mod ord">
          <ac:chgData name="a xx" userId="6c68ed6e84215d36" providerId="LiveId" clId="{E9539EC1-640F-4150-9ADF-2DF68EBAEA42}" dt="2022-08-10T08:49:08.483" v="4189" actId="21"/>
          <ac:picMkLst>
            <pc:docMk/>
            <pc:sldMk cId="2346041906" sldId="267"/>
            <ac:picMk id="2050" creationId="{D26EA7F3-368F-BC0B-BCFC-8A66BED173B8}"/>
          </ac:picMkLst>
        </pc:picChg>
        <pc:picChg chg="add del mod">
          <ac:chgData name="a xx" userId="6c68ed6e84215d36" providerId="LiveId" clId="{E9539EC1-640F-4150-9ADF-2DF68EBAEA42}" dt="2022-08-10T08:49:08.483" v="4189" actId="21"/>
          <ac:picMkLst>
            <pc:docMk/>
            <pc:sldMk cId="2346041906" sldId="267"/>
            <ac:picMk id="2052" creationId="{D30B1D92-8E29-20A5-00FE-6B4EEA6CC6F7}"/>
          </ac:picMkLst>
        </pc:picChg>
      </pc:sldChg>
      <pc:sldChg chg="del">
        <pc:chgData name="a xx" userId="6c68ed6e84215d36" providerId="LiveId" clId="{E9539EC1-640F-4150-9ADF-2DF68EBAEA42}" dt="2022-08-07T19:26:44.062" v="751" actId="47"/>
        <pc:sldMkLst>
          <pc:docMk/>
          <pc:sldMk cId="524550213" sldId="268"/>
        </pc:sldMkLst>
      </pc:sldChg>
      <pc:sldChg chg="delSp del mod ord">
        <pc:chgData name="a xx" userId="6c68ed6e84215d36" providerId="LiveId" clId="{E9539EC1-640F-4150-9ADF-2DF68EBAEA42}" dt="2022-08-09T13:03:46.598" v="2324" actId="47"/>
        <pc:sldMkLst>
          <pc:docMk/>
          <pc:sldMk cId="765521130" sldId="269"/>
        </pc:sldMkLst>
        <pc:picChg chg="del">
          <ac:chgData name="a xx" userId="6c68ed6e84215d36" providerId="LiveId" clId="{E9539EC1-640F-4150-9ADF-2DF68EBAEA42}" dt="2022-08-09T12:58:22.294" v="2255" actId="21"/>
          <ac:picMkLst>
            <pc:docMk/>
            <pc:sldMk cId="765521130" sldId="269"/>
            <ac:picMk id="8" creationId="{D92F1D21-5727-AC94-1A7C-829CC1DD4979}"/>
          </ac:picMkLst>
        </pc:picChg>
      </pc:sldChg>
      <pc:sldChg chg="addSp delSp modSp del mod">
        <pc:chgData name="a xx" userId="6c68ed6e84215d36" providerId="LiveId" clId="{E9539EC1-640F-4150-9ADF-2DF68EBAEA42}" dt="2022-08-09T12:10:43.493" v="1910" actId="47"/>
        <pc:sldMkLst>
          <pc:docMk/>
          <pc:sldMk cId="4143919311" sldId="270"/>
        </pc:sldMkLst>
        <pc:spChg chg="mod">
          <ac:chgData name="a xx" userId="6c68ed6e84215d36" providerId="LiveId" clId="{E9539EC1-640F-4150-9ADF-2DF68EBAEA42}" dt="2022-08-07T18:37:04.198" v="629" actId="6549"/>
          <ac:spMkLst>
            <pc:docMk/>
            <pc:sldMk cId="4143919311" sldId="270"/>
            <ac:spMk id="2" creationId="{36BBCA7D-9C49-8D40-E310-D7A26E54A9AD}"/>
          </ac:spMkLst>
        </pc:spChg>
        <pc:picChg chg="add del mod">
          <ac:chgData name="a xx" userId="6c68ed6e84215d36" providerId="LiveId" clId="{E9539EC1-640F-4150-9ADF-2DF68EBAEA42}" dt="2022-08-07T18:50:30.566" v="633"/>
          <ac:picMkLst>
            <pc:docMk/>
            <pc:sldMk cId="4143919311" sldId="270"/>
            <ac:picMk id="1026" creationId="{98AA1F86-4E89-BC92-1169-6F28C4E64824}"/>
          </ac:picMkLst>
        </pc:picChg>
      </pc:sldChg>
      <pc:sldChg chg="addSp delSp modSp new mod modNotesTx">
        <pc:chgData name="a xx" userId="6c68ed6e84215d36" providerId="LiveId" clId="{E9539EC1-640F-4150-9ADF-2DF68EBAEA42}" dt="2022-08-10T10:08:48.919" v="4479" actId="1076"/>
        <pc:sldMkLst>
          <pc:docMk/>
          <pc:sldMk cId="884202730" sldId="271"/>
        </pc:sldMkLst>
        <pc:spChg chg="del mod">
          <ac:chgData name="a xx" userId="6c68ed6e84215d36" providerId="LiveId" clId="{E9539EC1-640F-4150-9ADF-2DF68EBAEA42}" dt="2022-08-07T19:25:43.999" v="748" actId="478"/>
          <ac:spMkLst>
            <pc:docMk/>
            <pc:sldMk cId="884202730" sldId="271"/>
            <ac:spMk id="2" creationId="{F6DCD365-7BF7-55D1-FE1F-918048DCF4FB}"/>
          </ac:spMkLst>
        </pc:spChg>
        <pc:spChg chg="del">
          <ac:chgData name="a xx" userId="6c68ed6e84215d36" providerId="LiveId" clId="{E9539EC1-640F-4150-9ADF-2DF68EBAEA42}" dt="2022-08-04T17:38:19.176" v="11"/>
          <ac:spMkLst>
            <pc:docMk/>
            <pc:sldMk cId="884202730" sldId="271"/>
            <ac:spMk id="3" creationId="{385EFB60-1145-D8B4-4459-E80AB70FD65C}"/>
          </ac:spMkLst>
        </pc:spChg>
        <pc:spChg chg="add del mod">
          <ac:chgData name="a xx" userId="6c68ed6e84215d36" providerId="LiveId" clId="{E9539EC1-640F-4150-9ADF-2DF68EBAEA42}" dt="2022-08-07T19:25:49.219" v="749" actId="478"/>
          <ac:spMkLst>
            <pc:docMk/>
            <pc:sldMk cId="884202730" sldId="271"/>
            <ac:spMk id="5" creationId="{3376B731-22BC-5438-A773-EC851C48473E}"/>
          </ac:spMkLst>
        </pc:spChg>
        <pc:spChg chg="add mod">
          <ac:chgData name="a xx" userId="6c68ed6e84215d36" providerId="LiveId" clId="{E9539EC1-640F-4150-9ADF-2DF68EBAEA42}" dt="2022-08-09T20:01:51.865" v="2852" actId="1076"/>
          <ac:spMkLst>
            <pc:docMk/>
            <pc:sldMk cId="884202730" sldId="271"/>
            <ac:spMk id="7" creationId="{5D825409-822A-E8BA-0CF5-F3B454396AFD}"/>
          </ac:spMkLst>
        </pc:spChg>
        <pc:picChg chg="add mod">
          <ac:chgData name="a xx" userId="6c68ed6e84215d36" providerId="LiveId" clId="{E9539EC1-640F-4150-9ADF-2DF68EBAEA42}" dt="2022-08-10T10:08:48.919" v="4479" actId="1076"/>
          <ac:picMkLst>
            <pc:docMk/>
            <pc:sldMk cId="884202730" sldId="271"/>
            <ac:picMk id="2" creationId="{BD0D5578-1E96-9A85-DCFF-863C13BC09C8}"/>
          </ac:picMkLst>
        </pc:picChg>
        <pc:picChg chg="add del mod">
          <ac:chgData name="a xx" userId="6c68ed6e84215d36" providerId="LiveId" clId="{E9539EC1-640F-4150-9ADF-2DF68EBAEA42}" dt="2022-08-07T19:25:35.934" v="744" actId="478"/>
          <ac:picMkLst>
            <pc:docMk/>
            <pc:sldMk cId="884202730" sldId="271"/>
            <ac:picMk id="4" creationId="{637889FD-FB89-C6A4-112B-9E906217AC57}"/>
          </ac:picMkLst>
        </pc:picChg>
        <pc:picChg chg="add mod">
          <ac:chgData name="a xx" userId="6c68ed6e84215d36" providerId="LiveId" clId="{E9539EC1-640F-4150-9ADF-2DF68EBAEA42}" dt="2022-08-09T20:01:58.738" v="2854" actId="1076"/>
          <ac:picMkLst>
            <pc:docMk/>
            <pc:sldMk cId="884202730" sldId="271"/>
            <ac:picMk id="6" creationId="{9B6E0A40-A0EF-E28F-96F2-814751917CD5}"/>
          </ac:picMkLst>
        </pc:picChg>
        <pc:picChg chg="add del mod">
          <ac:chgData name="a xx" userId="6c68ed6e84215d36" providerId="LiveId" clId="{E9539EC1-640F-4150-9ADF-2DF68EBAEA42}" dt="2022-08-07T19:25:38.188" v="745" actId="478"/>
          <ac:picMkLst>
            <pc:docMk/>
            <pc:sldMk cId="884202730" sldId="271"/>
            <ac:picMk id="8" creationId="{66ED9D42-D29F-81B7-DE34-882B87866E33}"/>
          </ac:picMkLst>
        </pc:picChg>
        <pc:picChg chg="add mod">
          <ac:chgData name="a xx" userId="6c68ed6e84215d36" providerId="LiveId" clId="{E9539EC1-640F-4150-9ADF-2DF68EBAEA42}" dt="2022-08-09T20:02:02.328" v="2855" actId="1076"/>
          <ac:picMkLst>
            <pc:docMk/>
            <pc:sldMk cId="884202730" sldId="271"/>
            <ac:picMk id="10" creationId="{444720EF-E4ED-D1DF-8582-6A30020937AE}"/>
          </ac:picMkLst>
        </pc:picChg>
      </pc:sldChg>
      <pc:sldChg chg="addSp delSp modSp new mod ord modNotesTx">
        <pc:chgData name="a xx" userId="6c68ed6e84215d36" providerId="LiveId" clId="{E9539EC1-640F-4150-9ADF-2DF68EBAEA42}" dt="2022-08-10T11:44:36.935" v="5009" actId="20577"/>
        <pc:sldMkLst>
          <pc:docMk/>
          <pc:sldMk cId="366139603" sldId="272"/>
        </pc:sldMkLst>
        <pc:spChg chg="add mod">
          <ac:chgData name="a xx" userId="6c68ed6e84215d36" providerId="LiveId" clId="{E9539EC1-640F-4150-9ADF-2DF68EBAEA42}" dt="2022-08-10T11:44:36.935" v="5009" actId="20577"/>
          <ac:spMkLst>
            <pc:docMk/>
            <pc:sldMk cId="366139603" sldId="272"/>
            <ac:spMk id="2" creationId="{4BBC3546-E75B-C97E-5EBB-1A2BA294F1CB}"/>
          </ac:spMkLst>
        </pc:spChg>
        <pc:spChg chg="del">
          <ac:chgData name="a xx" userId="6c68ed6e84215d36" providerId="LiveId" clId="{E9539EC1-640F-4150-9ADF-2DF68EBAEA42}" dt="2022-08-06T15:45:23.956" v="75" actId="478"/>
          <ac:spMkLst>
            <pc:docMk/>
            <pc:sldMk cId="366139603" sldId="272"/>
            <ac:spMk id="2" creationId="{DDEDE397-026D-5BEB-53E2-75DA9FD6F5C4}"/>
          </ac:spMkLst>
        </pc:spChg>
        <pc:spChg chg="del">
          <ac:chgData name="a xx" userId="6c68ed6e84215d36" providerId="LiveId" clId="{E9539EC1-640F-4150-9ADF-2DF68EBAEA42}" dt="2022-08-06T15:45:23.956" v="75" actId="478"/>
          <ac:spMkLst>
            <pc:docMk/>
            <pc:sldMk cId="366139603" sldId="272"/>
            <ac:spMk id="3" creationId="{7E701584-8CC4-1CCB-04D7-25D6263E326E}"/>
          </ac:spMkLst>
        </pc:spChg>
        <pc:spChg chg="add mod">
          <ac:chgData name="a xx" userId="6c68ed6e84215d36" providerId="LiveId" clId="{E9539EC1-640F-4150-9ADF-2DF68EBAEA42}" dt="2022-08-10T10:36:41.379" v="5002" actId="20577"/>
          <ac:spMkLst>
            <pc:docMk/>
            <pc:sldMk cId="366139603" sldId="272"/>
            <ac:spMk id="4" creationId="{CC49E2E9-77A0-0891-B3D2-FA273E1A9F0E}"/>
          </ac:spMkLst>
        </pc:spChg>
        <pc:spChg chg="mod">
          <ac:chgData name="a xx" userId="6c68ed6e84215d36" providerId="LiveId" clId="{E9539EC1-640F-4150-9ADF-2DF68EBAEA42}" dt="2022-08-06T15:45:39.674" v="76"/>
          <ac:spMkLst>
            <pc:docMk/>
            <pc:sldMk cId="366139603" sldId="272"/>
            <ac:spMk id="7" creationId="{EE978550-58FE-E4C5-F8D2-485AA1251071}"/>
          </ac:spMkLst>
        </pc:spChg>
        <pc:spChg chg="mod">
          <ac:chgData name="a xx" userId="6c68ed6e84215d36" providerId="LiveId" clId="{E9539EC1-640F-4150-9ADF-2DF68EBAEA42}" dt="2022-08-06T15:45:39.674" v="76"/>
          <ac:spMkLst>
            <pc:docMk/>
            <pc:sldMk cId="366139603" sldId="272"/>
            <ac:spMk id="8" creationId="{8FC45AEB-2249-F00A-E47E-C5400A6D6D26}"/>
          </ac:spMkLst>
        </pc:spChg>
        <pc:spChg chg="mod">
          <ac:chgData name="a xx" userId="6c68ed6e84215d36" providerId="LiveId" clId="{E9539EC1-640F-4150-9ADF-2DF68EBAEA42}" dt="2022-08-06T15:45:39.674" v="76"/>
          <ac:spMkLst>
            <pc:docMk/>
            <pc:sldMk cId="366139603" sldId="272"/>
            <ac:spMk id="9" creationId="{2D2AB0C0-C5CA-1C01-3D2F-17B8F6628E3D}"/>
          </ac:spMkLst>
        </pc:spChg>
        <pc:spChg chg="add mod">
          <ac:chgData name="a xx" userId="6c68ed6e84215d36" providerId="LiveId" clId="{E9539EC1-640F-4150-9ADF-2DF68EBAEA42}" dt="2022-08-09T20:06:04.296" v="2903" actId="20577"/>
          <ac:spMkLst>
            <pc:docMk/>
            <pc:sldMk cId="366139603" sldId="272"/>
            <ac:spMk id="10" creationId="{A2F1F4AF-CF29-F621-43A0-128F55357E86}"/>
          </ac:spMkLst>
        </pc:spChg>
        <pc:grpChg chg="add del mod">
          <ac:chgData name="a xx" userId="6c68ed6e84215d36" providerId="LiveId" clId="{E9539EC1-640F-4150-9ADF-2DF68EBAEA42}" dt="2022-08-07T18:23:15.014" v="132" actId="21"/>
          <ac:grpSpMkLst>
            <pc:docMk/>
            <pc:sldMk cId="366139603" sldId="272"/>
            <ac:grpSpMk id="5" creationId="{222791F6-B836-6B5B-99AB-73D2BEBC41DF}"/>
          </ac:grpSpMkLst>
        </pc:grpChg>
        <pc:graphicFrameChg chg="add del mod">
          <ac:chgData name="a xx" userId="6c68ed6e84215d36" providerId="LiveId" clId="{E9539EC1-640F-4150-9ADF-2DF68EBAEA42}" dt="2022-08-07T19:19:08.730" v="684" actId="478"/>
          <ac:graphicFrameMkLst>
            <pc:docMk/>
            <pc:sldMk cId="366139603" sldId="272"/>
            <ac:graphicFrameMk id="3" creationId="{778B9C7F-3E2B-31C5-84B8-36147BCFC4BC}"/>
          </ac:graphicFrameMkLst>
        </pc:graphicFrameChg>
        <pc:graphicFrameChg chg="add del mod">
          <ac:chgData name="a xx" userId="6c68ed6e84215d36" providerId="LiveId" clId="{E9539EC1-640F-4150-9ADF-2DF68EBAEA42}" dt="2022-08-07T19:20:56.113" v="729" actId="478"/>
          <ac:graphicFrameMkLst>
            <pc:docMk/>
            <pc:sldMk cId="366139603" sldId="272"/>
            <ac:graphicFrameMk id="11" creationId="{7F137EE2-6B71-17D9-EFB4-FE895BEF93F2}"/>
          </ac:graphicFrameMkLst>
        </pc:graphicFrameChg>
        <pc:picChg chg="mod">
          <ac:chgData name="a xx" userId="6c68ed6e84215d36" providerId="LiveId" clId="{E9539EC1-640F-4150-9ADF-2DF68EBAEA42}" dt="2022-08-06T15:45:39.674" v="76"/>
          <ac:picMkLst>
            <pc:docMk/>
            <pc:sldMk cId="366139603" sldId="272"/>
            <ac:picMk id="6" creationId="{6A66E6AE-E1D7-0634-4BFA-4B4311F43875}"/>
          </ac:picMkLst>
        </pc:picChg>
        <pc:picChg chg="add del mod">
          <ac:chgData name="a xx" userId="6c68ed6e84215d36" providerId="LiveId" clId="{E9539EC1-640F-4150-9ADF-2DF68EBAEA42}" dt="2022-08-10T08:09:44.211" v="4168" actId="478"/>
          <ac:picMkLst>
            <pc:docMk/>
            <pc:sldMk cId="366139603" sldId="272"/>
            <ac:picMk id="3074" creationId="{E697A98B-4BE7-E738-E83C-435CB0C3BD4F}"/>
          </ac:picMkLst>
        </pc:picChg>
        <pc:picChg chg="add del mod">
          <ac:chgData name="a xx" userId="6c68ed6e84215d36" providerId="LiveId" clId="{E9539EC1-640F-4150-9ADF-2DF68EBAEA42}" dt="2022-08-10T08:09:56.925" v="4172" actId="478"/>
          <ac:picMkLst>
            <pc:docMk/>
            <pc:sldMk cId="366139603" sldId="272"/>
            <ac:picMk id="3076" creationId="{CA568E69-E341-5A81-DD9A-78134CF200C5}"/>
          </ac:picMkLst>
        </pc:picChg>
        <pc:picChg chg="add del mod">
          <ac:chgData name="a xx" userId="6c68ed6e84215d36" providerId="LiveId" clId="{E9539EC1-640F-4150-9ADF-2DF68EBAEA42}" dt="2022-08-10T08:09:19.513" v="4163" actId="478"/>
          <ac:picMkLst>
            <pc:docMk/>
            <pc:sldMk cId="366139603" sldId="272"/>
            <ac:picMk id="3078" creationId="{AD1B06D6-7CEC-3841-CDBD-130B8581A93F}"/>
          </ac:picMkLst>
        </pc:picChg>
        <pc:picChg chg="add del mod">
          <ac:chgData name="a xx" userId="6c68ed6e84215d36" providerId="LiveId" clId="{E9539EC1-640F-4150-9ADF-2DF68EBAEA42}" dt="2022-08-10T08:08:57.985" v="4158" actId="478"/>
          <ac:picMkLst>
            <pc:docMk/>
            <pc:sldMk cId="366139603" sldId="272"/>
            <ac:picMk id="3080" creationId="{5D1AEC1C-A05A-6E00-60A6-8D85019BA4EB}"/>
          </ac:picMkLst>
        </pc:picChg>
        <pc:picChg chg="add del mod">
          <ac:chgData name="a xx" userId="6c68ed6e84215d36" providerId="LiveId" clId="{E9539EC1-640F-4150-9ADF-2DF68EBAEA42}" dt="2022-08-10T08:55:13.717" v="4202" actId="478"/>
          <ac:picMkLst>
            <pc:docMk/>
            <pc:sldMk cId="366139603" sldId="272"/>
            <ac:picMk id="3082" creationId="{09ABF67F-2A3D-7A80-EB4D-814C39554C58}"/>
          </ac:picMkLst>
        </pc:picChg>
        <pc:picChg chg="add del mod">
          <ac:chgData name="a xx" userId="6c68ed6e84215d36" providerId="LiveId" clId="{E9539EC1-640F-4150-9ADF-2DF68EBAEA42}" dt="2022-08-10T08:55:24.964" v="4205" actId="21"/>
          <ac:picMkLst>
            <pc:docMk/>
            <pc:sldMk cId="366139603" sldId="272"/>
            <ac:picMk id="3084" creationId="{3FB7EF64-EA86-1585-A61D-56E591933DA0}"/>
          </ac:picMkLst>
        </pc:picChg>
        <pc:picChg chg="add del mod">
          <ac:chgData name="a xx" userId="6c68ed6e84215d36" providerId="LiveId" clId="{E9539EC1-640F-4150-9ADF-2DF68EBAEA42}" dt="2022-08-10T08:57:25.843" v="4216" actId="478"/>
          <ac:picMkLst>
            <pc:docMk/>
            <pc:sldMk cId="366139603" sldId="272"/>
            <ac:picMk id="3086" creationId="{B34577D1-C46B-7364-F64C-685291C5D414}"/>
          </ac:picMkLst>
        </pc:picChg>
        <pc:picChg chg="add del mod">
          <ac:chgData name="a xx" userId="6c68ed6e84215d36" providerId="LiveId" clId="{E9539EC1-640F-4150-9ADF-2DF68EBAEA42}" dt="2022-08-10T08:55:24.964" v="4205" actId="21"/>
          <ac:picMkLst>
            <pc:docMk/>
            <pc:sldMk cId="366139603" sldId="272"/>
            <ac:picMk id="3088" creationId="{6BC79868-C02D-C942-6671-44A29E953606}"/>
          </ac:picMkLst>
        </pc:picChg>
      </pc:sldChg>
      <pc:sldChg chg="addSp delSp modSp new mod setBg">
        <pc:chgData name="a xx" userId="6c68ed6e84215d36" providerId="LiveId" clId="{E9539EC1-640F-4150-9ADF-2DF68EBAEA42}" dt="2022-08-07T18:52:23.245" v="657"/>
        <pc:sldMkLst>
          <pc:docMk/>
          <pc:sldMk cId="3072960358" sldId="273"/>
        </pc:sldMkLst>
        <pc:spChg chg="del">
          <ac:chgData name="a xx" userId="6c68ed6e84215d36" providerId="LiveId" clId="{E9539EC1-640F-4150-9ADF-2DF68EBAEA42}" dt="2022-08-07T18:50:55.355" v="636" actId="478"/>
          <ac:spMkLst>
            <pc:docMk/>
            <pc:sldMk cId="3072960358" sldId="273"/>
            <ac:spMk id="2" creationId="{D169FF2B-E474-4B66-8097-69782983012F}"/>
          </ac:spMkLst>
        </pc:spChg>
        <pc:spChg chg="del">
          <ac:chgData name="a xx" userId="6c68ed6e84215d36" providerId="LiveId" clId="{E9539EC1-640F-4150-9ADF-2DF68EBAEA42}" dt="2022-08-07T18:50:53.590" v="635" actId="478"/>
          <ac:spMkLst>
            <pc:docMk/>
            <pc:sldMk cId="3072960358" sldId="273"/>
            <ac:spMk id="3" creationId="{E4B31783-54A3-E318-5BE9-B53181711A1B}"/>
          </ac:spMkLst>
        </pc:spChg>
        <pc:spChg chg="add del">
          <ac:chgData name="a xx" userId="6c68ed6e84215d36" providerId="LiveId" clId="{E9539EC1-640F-4150-9ADF-2DF68EBAEA42}" dt="2022-08-07T18:52:08.111" v="649" actId="26606"/>
          <ac:spMkLst>
            <pc:docMk/>
            <pc:sldMk cId="3072960358" sldId="273"/>
            <ac:spMk id="3079" creationId="{AB8C311F-7253-4AED-9701-7FC0708C41C7}"/>
          </ac:spMkLst>
        </pc:spChg>
        <pc:spChg chg="add del">
          <ac:chgData name="a xx" userId="6c68ed6e84215d36" providerId="LiveId" clId="{E9539EC1-640F-4150-9ADF-2DF68EBAEA42}" dt="2022-08-07T18:52:08.111" v="649" actId="26606"/>
          <ac:spMkLst>
            <pc:docMk/>
            <pc:sldMk cId="3072960358" sldId="273"/>
            <ac:spMk id="3081" creationId="{E2384209-CB15-4CDF-9D31-C44FD9A3F20D}"/>
          </ac:spMkLst>
        </pc:spChg>
        <pc:spChg chg="add del">
          <ac:chgData name="a xx" userId="6c68ed6e84215d36" providerId="LiveId" clId="{E9539EC1-640F-4150-9ADF-2DF68EBAEA42}" dt="2022-08-07T18:52:08.111" v="649" actId="26606"/>
          <ac:spMkLst>
            <pc:docMk/>
            <pc:sldMk cId="3072960358" sldId="273"/>
            <ac:spMk id="3083" creationId="{2633B3B5-CC90-43F0-8714-D31D1F3F0209}"/>
          </ac:spMkLst>
        </pc:spChg>
        <pc:spChg chg="add del">
          <ac:chgData name="a xx" userId="6c68ed6e84215d36" providerId="LiveId" clId="{E9539EC1-640F-4150-9ADF-2DF68EBAEA42}" dt="2022-08-07T18:52:08.111" v="649" actId="26606"/>
          <ac:spMkLst>
            <pc:docMk/>
            <pc:sldMk cId="3072960358" sldId="273"/>
            <ac:spMk id="3085" creationId="{A8D57A06-A426-446D-B02C-A2DC6B62E45E}"/>
          </ac:spMkLst>
        </pc:spChg>
        <pc:picChg chg="add del mod">
          <ac:chgData name="a xx" userId="6c68ed6e84215d36" providerId="LiveId" clId="{E9539EC1-640F-4150-9ADF-2DF68EBAEA42}" dt="2022-08-07T18:52:08.446" v="650"/>
          <ac:picMkLst>
            <pc:docMk/>
            <pc:sldMk cId="3072960358" sldId="273"/>
            <ac:picMk id="3074" creationId="{A540D7BD-3527-EB99-D21F-A3A91E612272}"/>
          </ac:picMkLst>
        </pc:picChg>
        <pc:picChg chg="add mod">
          <ac:chgData name="a xx" userId="6c68ed6e84215d36" providerId="LiveId" clId="{E9539EC1-640F-4150-9ADF-2DF68EBAEA42}" dt="2022-08-07T18:52:23.245" v="657"/>
          <ac:picMkLst>
            <pc:docMk/>
            <pc:sldMk cId="3072960358" sldId="273"/>
            <ac:picMk id="3076" creationId="{7D06358A-3435-3E53-F49B-10D6D4973EFD}"/>
          </ac:picMkLst>
        </pc:picChg>
      </pc:sldChg>
      <pc:sldChg chg="addSp modSp add">
        <pc:chgData name="a xx" userId="6c68ed6e84215d36" providerId="LiveId" clId="{E9539EC1-640F-4150-9ADF-2DF68EBAEA42}" dt="2022-08-07T18:52:29.777" v="658"/>
        <pc:sldMkLst>
          <pc:docMk/>
          <pc:sldMk cId="2151852604" sldId="274"/>
        </pc:sldMkLst>
        <pc:picChg chg="add mod">
          <ac:chgData name="a xx" userId="6c68ed6e84215d36" providerId="LiveId" clId="{E9539EC1-640F-4150-9ADF-2DF68EBAEA42}" dt="2022-08-07T18:52:29.777" v="658"/>
          <ac:picMkLst>
            <pc:docMk/>
            <pc:sldMk cId="2151852604" sldId="274"/>
            <ac:picMk id="4098" creationId="{7982CCCD-36DF-757B-BD95-3D632DDDAD41}"/>
          </ac:picMkLst>
        </pc:picChg>
      </pc:sldChg>
      <pc:sldChg chg="addSp modSp add">
        <pc:chgData name="a xx" userId="6c68ed6e84215d36" providerId="LiveId" clId="{E9539EC1-640F-4150-9ADF-2DF68EBAEA42}" dt="2022-08-07T18:52:34.612" v="659"/>
        <pc:sldMkLst>
          <pc:docMk/>
          <pc:sldMk cId="1706921401" sldId="275"/>
        </pc:sldMkLst>
        <pc:picChg chg="add mod">
          <ac:chgData name="a xx" userId="6c68ed6e84215d36" providerId="LiveId" clId="{E9539EC1-640F-4150-9ADF-2DF68EBAEA42}" dt="2022-08-07T18:52:34.612" v="659"/>
          <ac:picMkLst>
            <pc:docMk/>
            <pc:sldMk cId="1706921401" sldId="275"/>
            <ac:picMk id="5122" creationId="{4910A38D-1592-8C9E-7CDD-B68662A069AD}"/>
          </ac:picMkLst>
        </pc:picChg>
      </pc:sldChg>
      <pc:sldChg chg="addSp modSp add">
        <pc:chgData name="a xx" userId="6c68ed6e84215d36" providerId="LiveId" clId="{E9539EC1-640F-4150-9ADF-2DF68EBAEA42}" dt="2022-08-07T18:52:42.877" v="660"/>
        <pc:sldMkLst>
          <pc:docMk/>
          <pc:sldMk cId="2101125637" sldId="276"/>
        </pc:sldMkLst>
        <pc:picChg chg="add mod">
          <ac:chgData name="a xx" userId="6c68ed6e84215d36" providerId="LiveId" clId="{E9539EC1-640F-4150-9ADF-2DF68EBAEA42}" dt="2022-08-07T18:52:42.877" v="660"/>
          <ac:picMkLst>
            <pc:docMk/>
            <pc:sldMk cId="2101125637" sldId="276"/>
            <ac:picMk id="6146" creationId="{4CE903CF-33FB-CCF1-64A3-D588CE1339B8}"/>
          </ac:picMkLst>
        </pc:picChg>
      </pc:sldChg>
      <pc:sldChg chg="addSp modSp add">
        <pc:chgData name="a xx" userId="6c68ed6e84215d36" providerId="LiveId" clId="{E9539EC1-640F-4150-9ADF-2DF68EBAEA42}" dt="2022-08-07T18:53:05.283" v="665"/>
        <pc:sldMkLst>
          <pc:docMk/>
          <pc:sldMk cId="1453079929" sldId="277"/>
        </pc:sldMkLst>
        <pc:picChg chg="add mod">
          <ac:chgData name="a xx" userId="6c68ed6e84215d36" providerId="LiveId" clId="{E9539EC1-640F-4150-9ADF-2DF68EBAEA42}" dt="2022-08-07T18:53:05.283" v="665"/>
          <ac:picMkLst>
            <pc:docMk/>
            <pc:sldMk cId="1453079929" sldId="277"/>
            <ac:picMk id="7170" creationId="{E0B873E9-98EC-81A2-5DCA-5D10B231A665}"/>
          </ac:picMkLst>
        </pc:picChg>
      </pc:sldChg>
      <pc:sldChg chg="addSp delSp modSp add mod ord setBg">
        <pc:chgData name="a xx" userId="6c68ed6e84215d36" providerId="LiveId" clId="{E9539EC1-640F-4150-9ADF-2DF68EBAEA42}" dt="2022-08-10T09:15:15.432" v="4333" actId="478"/>
        <pc:sldMkLst>
          <pc:docMk/>
          <pc:sldMk cId="647063974" sldId="278"/>
        </pc:sldMkLst>
        <pc:spChg chg="add del">
          <ac:chgData name="a xx" userId="6c68ed6e84215d36" providerId="LiveId" clId="{E9539EC1-640F-4150-9ADF-2DF68EBAEA42}" dt="2022-08-07T18:52:10.033" v="652" actId="26606"/>
          <ac:spMkLst>
            <pc:docMk/>
            <pc:sldMk cId="647063974" sldId="278"/>
            <ac:spMk id="2055" creationId="{AB8C311F-7253-4AED-9701-7FC0708C41C7}"/>
          </ac:spMkLst>
        </pc:spChg>
        <pc:spChg chg="add del">
          <ac:chgData name="a xx" userId="6c68ed6e84215d36" providerId="LiveId" clId="{E9539EC1-640F-4150-9ADF-2DF68EBAEA42}" dt="2022-08-07T18:52:10.033" v="652" actId="26606"/>
          <ac:spMkLst>
            <pc:docMk/>
            <pc:sldMk cId="647063974" sldId="278"/>
            <ac:spMk id="2057" creationId="{E2384209-CB15-4CDF-9D31-C44FD9A3F20D}"/>
          </ac:spMkLst>
        </pc:spChg>
        <pc:spChg chg="add del">
          <ac:chgData name="a xx" userId="6c68ed6e84215d36" providerId="LiveId" clId="{E9539EC1-640F-4150-9ADF-2DF68EBAEA42}" dt="2022-08-07T18:52:10.033" v="652" actId="26606"/>
          <ac:spMkLst>
            <pc:docMk/>
            <pc:sldMk cId="647063974" sldId="278"/>
            <ac:spMk id="2059" creationId="{2633B3B5-CC90-43F0-8714-D31D1F3F0209}"/>
          </ac:spMkLst>
        </pc:spChg>
        <pc:spChg chg="add del">
          <ac:chgData name="a xx" userId="6c68ed6e84215d36" providerId="LiveId" clId="{E9539EC1-640F-4150-9ADF-2DF68EBAEA42}" dt="2022-08-07T18:52:10.033" v="652" actId="26606"/>
          <ac:spMkLst>
            <pc:docMk/>
            <pc:sldMk cId="647063974" sldId="278"/>
            <ac:spMk id="2061" creationId="{A8D57A06-A426-446D-B02C-A2DC6B62E45E}"/>
          </ac:spMkLst>
        </pc:spChg>
        <pc:picChg chg="add del mod">
          <ac:chgData name="a xx" userId="6c68ed6e84215d36" providerId="LiveId" clId="{E9539EC1-640F-4150-9ADF-2DF68EBAEA42}" dt="2022-08-10T08:12:01.240" v="4182" actId="1076"/>
          <ac:picMkLst>
            <pc:docMk/>
            <pc:sldMk cId="647063974" sldId="278"/>
            <ac:picMk id="2050" creationId="{AF110FBF-9470-87A6-F3F7-0C0D945FACBA}"/>
          </ac:picMkLst>
        </pc:picChg>
        <pc:picChg chg="add del mod">
          <ac:chgData name="a xx" userId="6c68ed6e84215d36" providerId="LiveId" clId="{E9539EC1-640F-4150-9ADF-2DF68EBAEA42}" dt="2022-08-10T09:15:15.432" v="4333" actId="478"/>
          <ac:picMkLst>
            <pc:docMk/>
            <pc:sldMk cId="647063974" sldId="278"/>
            <ac:picMk id="4098" creationId="{8A48EA6F-F244-DEE6-C6F7-9BA798B51671}"/>
          </ac:picMkLst>
        </pc:picChg>
      </pc:sldChg>
      <pc:sldChg chg="addSp modSp add">
        <pc:chgData name="a xx" userId="6c68ed6e84215d36" providerId="LiveId" clId="{E9539EC1-640F-4150-9ADF-2DF68EBAEA42}" dt="2022-08-07T18:53:11.341" v="666"/>
        <pc:sldMkLst>
          <pc:docMk/>
          <pc:sldMk cId="3438467639" sldId="279"/>
        </pc:sldMkLst>
        <pc:picChg chg="add mod">
          <ac:chgData name="a xx" userId="6c68ed6e84215d36" providerId="LiveId" clId="{E9539EC1-640F-4150-9ADF-2DF68EBAEA42}" dt="2022-08-07T18:53:11.341" v="666"/>
          <ac:picMkLst>
            <pc:docMk/>
            <pc:sldMk cId="3438467639" sldId="279"/>
            <ac:picMk id="8194" creationId="{D05E6AD6-34F0-678C-AE30-7C264553A6E2}"/>
          </ac:picMkLst>
        </pc:picChg>
      </pc:sldChg>
      <pc:sldChg chg="addSp modSp add">
        <pc:chgData name="a xx" userId="6c68ed6e84215d36" providerId="LiveId" clId="{E9539EC1-640F-4150-9ADF-2DF68EBAEA42}" dt="2022-08-07T18:53:16.764" v="667"/>
        <pc:sldMkLst>
          <pc:docMk/>
          <pc:sldMk cId="3592284562" sldId="280"/>
        </pc:sldMkLst>
        <pc:picChg chg="add mod">
          <ac:chgData name="a xx" userId="6c68ed6e84215d36" providerId="LiveId" clId="{E9539EC1-640F-4150-9ADF-2DF68EBAEA42}" dt="2022-08-07T18:53:16.764" v="667"/>
          <ac:picMkLst>
            <pc:docMk/>
            <pc:sldMk cId="3592284562" sldId="280"/>
            <ac:picMk id="9218" creationId="{E4EFE26A-E55C-73F8-5EC3-3AA42A73B976}"/>
          </ac:picMkLst>
        </pc:picChg>
      </pc:sldChg>
      <pc:sldChg chg="addSp modSp add">
        <pc:chgData name="a xx" userId="6c68ed6e84215d36" providerId="LiveId" clId="{E9539EC1-640F-4150-9ADF-2DF68EBAEA42}" dt="2022-08-07T18:53:22.616" v="668"/>
        <pc:sldMkLst>
          <pc:docMk/>
          <pc:sldMk cId="3718310135" sldId="281"/>
        </pc:sldMkLst>
        <pc:picChg chg="add mod">
          <ac:chgData name="a xx" userId="6c68ed6e84215d36" providerId="LiveId" clId="{E9539EC1-640F-4150-9ADF-2DF68EBAEA42}" dt="2022-08-07T18:53:22.616" v="668"/>
          <ac:picMkLst>
            <pc:docMk/>
            <pc:sldMk cId="3718310135" sldId="281"/>
            <ac:picMk id="10242" creationId="{64A5AAEB-9E84-0A91-7B34-7439473390FC}"/>
          </ac:picMkLst>
        </pc:picChg>
      </pc:sldChg>
      <pc:sldChg chg="addSp modSp add mod modNotesTx">
        <pc:chgData name="a xx" userId="6c68ed6e84215d36" providerId="LiveId" clId="{E9539EC1-640F-4150-9ADF-2DF68EBAEA42}" dt="2022-08-10T12:34:00.759" v="5321" actId="1076"/>
        <pc:sldMkLst>
          <pc:docMk/>
          <pc:sldMk cId="4161188040" sldId="282"/>
        </pc:sldMkLst>
        <pc:spChg chg="add mod">
          <ac:chgData name="a xx" userId="6c68ed6e84215d36" providerId="LiveId" clId="{E9539EC1-640F-4150-9ADF-2DF68EBAEA42}" dt="2022-08-10T12:33:43.031" v="5318" actId="20577"/>
          <ac:spMkLst>
            <pc:docMk/>
            <pc:sldMk cId="4161188040" sldId="282"/>
            <ac:spMk id="4" creationId="{CD99C224-54B5-7996-21C1-6F9BD587B319}"/>
          </ac:spMkLst>
        </pc:spChg>
        <pc:spChg chg="add mod">
          <ac:chgData name="a xx" userId="6c68ed6e84215d36" providerId="LiveId" clId="{E9539EC1-640F-4150-9ADF-2DF68EBAEA42}" dt="2022-08-10T12:33:37.831" v="5308" actId="20577"/>
          <ac:spMkLst>
            <pc:docMk/>
            <pc:sldMk cId="4161188040" sldId="282"/>
            <ac:spMk id="5" creationId="{5DA2A1B6-7AC5-FA72-BAB5-EFB590306D66}"/>
          </ac:spMkLst>
        </pc:spChg>
        <pc:picChg chg="add mod">
          <ac:chgData name="a xx" userId="6c68ed6e84215d36" providerId="LiveId" clId="{E9539EC1-640F-4150-9ADF-2DF68EBAEA42}" dt="2022-08-10T12:34:00.759" v="5321" actId="1076"/>
          <ac:picMkLst>
            <pc:docMk/>
            <pc:sldMk cId="4161188040" sldId="282"/>
            <ac:picMk id="2" creationId="{8D7B2B15-6137-ABE6-B235-633E93912165}"/>
          </ac:picMkLst>
        </pc:picChg>
        <pc:picChg chg="add mod">
          <ac:chgData name="a xx" userId="6c68ed6e84215d36" providerId="LiveId" clId="{E9539EC1-640F-4150-9ADF-2DF68EBAEA42}" dt="2022-08-10T12:33:58.168" v="5320" actId="1076"/>
          <ac:picMkLst>
            <pc:docMk/>
            <pc:sldMk cId="4161188040" sldId="282"/>
            <ac:picMk id="3" creationId="{1AB70B3B-C47A-01D3-1FB4-26D5A8FCCEE8}"/>
          </ac:picMkLst>
        </pc:picChg>
        <pc:picChg chg="add mod">
          <ac:chgData name="a xx" userId="6c68ed6e84215d36" providerId="LiveId" clId="{E9539EC1-640F-4150-9ADF-2DF68EBAEA42}" dt="2022-08-07T18:53:27.882" v="669"/>
          <ac:picMkLst>
            <pc:docMk/>
            <pc:sldMk cId="4161188040" sldId="282"/>
            <ac:picMk id="11266" creationId="{7828269B-8E1A-DC8B-11C9-33BB98A12821}"/>
          </ac:picMkLst>
        </pc:picChg>
      </pc:sldChg>
      <pc:sldChg chg="addSp delSp modSp add mod">
        <pc:chgData name="a xx" userId="6c68ed6e84215d36" providerId="LiveId" clId="{E9539EC1-640F-4150-9ADF-2DF68EBAEA42}" dt="2022-08-10T10:05:44.624" v="4462" actId="1076"/>
        <pc:sldMkLst>
          <pc:docMk/>
          <pc:sldMk cId="3666230934" sldId="283"/>
        </pc:sldMkLst>
        <pc:picChg chg="del">
          <ac:chgData name="a xx" userId="6c68ed6e84215d36" providerId="LiveId" clId="{E9539EC1-640F-4150-9ADF-2DF68EBAEA42}" dt="2022-08-07T19:26:15.522" v="750" actId="478"/>
          <ac:picMkLst>
            <pc:docMk/>
            <pc:sldMk cId="3666230934" sldId="283"/>
            <ac:picMk id="8" creationId="{66ED9D42-D29F-81B7-DE34-882B87866E33}"/>
          </ac:picMkLst>
        </pc:picChg>
        <pc:picChg chg="add del mod">
          <ac:chgData name="a xx" userId="6c68ed6e84215d36" providerId="LiveId" clId="{E9539EC1-640F-4150-9ADF-2DF68EBAEA42}" dt="2022-08-10T10:03:58.591" v="4454" actId="478"/>
          <ac:picMkLst>
            <pc:docMk/>
            <pc:sldMk cId="3666230934" sldId="283"/>
            <ac:picMk id="1026" creationId="{49D35916-D196-72FE-6992-CA8ED66D0718}"/>
          </ac:picMkLst>
        </pc:picChg>
        <pc:picChg chg="add mod">
          <ac:chgData name="a xx" userId="6c68ed6e84215d36" providerId="LiveId" clId="{E9539EC1-640F-4150-9ADF-2DF68EBAEA42}" dt="2022-08-10T10:04:10.878" v="4456" actId="1076"/>
          <ac:picMkLst>
            <pc:docMk/>
            <pc:sldMk cId="3666230934" sldId="283"/>
            <ac:picMk id="1028" creationId="{B841B025-1631-610F-DDEE-C822C2E03CBB}"/>
          </ac:picMkLst>
        </pc:picChg>
        <pc:picChg chg="add mod">
          <ac:chgData name="a xx" userId="6c68ed6e84215d36" providerId="LiveId" clId="{E9539EC1-640F-4150-9ADF-2DF68EBAEA42}" dt="2022-08-10T10:04:51.095" v="4458" actId="1076"/>
          <ac:picMkLst>
            <pc:docMk/>
            <pc:sldMk cId="3666230934" sldId="283"/>
            <ac:picMk id="1030" creationId="{E5129FCE-B34D-6CDF-E56A-FA4A2B26F08C}"/>
          </ac:picMkLst>
        </pc:picChg>
        <pc:picChg chg="add mod">
          <ac:chgData name="a xx" userId="6c68ed6e84215d36" providerId="LiveId" clId="{E9539EC1-640F-4150-9ADF-2DF68EBAEA42}" dt="2022-08-10T10:05:44.624" v="4462" actId="1076"/>
          <ac:picMkLst>
            <pc:docMk/>
            <pc:sldMk cId="3666230934" sldId="283"/>
            <ac:picMk id="1032" creationId="{FE8037CD-C99E-30D7-7CDE-F2EA691976CB}"/>
          </ac:picMkLst>
        </pc:picChg>
      </pc:sldChg>
      <pc:sldChg chg="addSp modSp add del modNotesTx">
        <pc:chgData name="a xx" userId="6c68ed6e84215d36" providerId="LiveId" clId="{E9539EC1-640F-4150-9ADF-2DF68EBAEA42}" dt="2022-08-10T10:10:29.356" v="4485"/>
        <pc:sldMkLst>
          <pc:docMk/>
          <pc:sldMk cId="754031797" sldId="284"/>
        </pc:sldMkLst>
        <pc:picChg chg="add mod">
          <ac:chgData name="a xx" userId="6c68ed6e84215d36" providerId="LiveId" clId="{E9539EC1-640F-4150-9ADF-2DF68EBAEA42}" dt="2022-08-10T10:10:29.356" v="4485"/>
          <ac:picMkLst>
            <pc:docMk/>
            <pc:sldMk cId="754031797" sldId="284"/>
            <ac:picMk id="3" creationId="{0BA90015-9A83-1EE2-4B9E-86179244EBD0}"/>
          </ac:picMkLst>
        </pc:picChg>
        <pc:picChg chg="add mod">
          <ac:chgData name="a xx" userId="6c68ed6e84215d36" providerId="LiveId" clId="{E9539EC1-640F-4150-9ADF-2DF68EBAEA42}" dt="2022-08-10T10:10:29.356" v="4485"/>
          <ac:picMkLst>
            <pc:docMk/>
            <pc:sldMk cId="754031797" sldId="284"/>
            <ac:picMk id="5" creationId="{22F7A4D7-0A5D-5028-6C72-ECA5DE86FFC0}"/>
          </ac:picMkLst>
        </pc:picChg>
        <pc:picChg chg="add mod">
          <ac:chgData name="a xx" userId="6c68ed6e84215d36" providerId="LiveId" clId="{E9539EC1-640F-4150-9ADF-2DF68EBAEA42}" dt="2022-08-10T10:10:05.172" v="4484" actId="1076"/>
          <ac:picMkLst>
            <pc:docMk/>
            <pc:sldMk cId="754031797" sldId="284"/>
            <ac:picMk id="2050" creationId="{54403245-430F-B539-BC4C-80AFDA03ECA8}"/>
          </ac:picMkLst>
        </pc:picChg>
      </pc:sldChg>
      <pc:sldChg chg="modSp add del mod">
        <pc:chgData name="a xx" userId="6c68ed6e84215d36" providerId="LiveId" clId="{E9539EC1-640F-4150-9ADF-2DF68EBAEA42}" dt="2022-08-09T20:02:53.673" v="2856" actId="47"/>
        <pc:sldMkLst>
          <pc:docMk/>
          <pc:sldMk cId="1601000398" sldId="285"/>
        </pc:sldMkLst>
        <pc:picChg chg="mod">
          <ac:chgData name="a xx" userId="6c68ed6e84215d36" providerId="LiveId" clId="{E9539EC1-640F-4150-9ADF-2DF68EBAEA42}" dt="2022-08-09T12:33:34.609" v="2241" actId="14100"/>
          <ac:picMkLst>
            <pc:docMk/>
            <pc:sldMk cId="1601000398" sldId="285"/>
            <ac:picMk id="4" creationId="{637889FD-FB89-C6A4-112B-9E906217AC57}"/>
          </ac:picMkLst>
        </pc:picChg>
        <pc:picChg chg="mod">
          <ac:chgData name="a xx" userId="6c68ed6e84215d36" providerId="LiveId" clId="{E9539EC1-640F-4150-9ADF-2DF68EBAEA42}" dt="2022-08-09T12:33:34.609" v="2241" actId="14100"/>
          <ac:picMkLst>
            <pc:docMk/>
            <pc:sldMk cId="1601000398" sldId="285"/>
            <ac:picMk id="6" creationId="{9B6E0A40-A0EF-E28F-96F2-814751917CD5}"/>
          </ac:picMkLst>
        </pc:picChg>
        <pc:picChg chg="mod">
          <ac:chgData name="a xx" userId="6c68ed6e84215d36" providerId="LiveId" clId="{E9539EC1-640F-4150-9ADF-2DF68EBAEA42}" dt="2022-08-09T12:33:34.609" v="2241" actId="14100"/>
          <ac:picMkLst>
            <pc:docMk/>
            <pc:sldMk cId="1601000398" sldId="285"/>
            <ac:picMk id="8" creationId="{66ED9D42-D29F-81B7-DE34-882B87866E33}"/>
          </ac:picMkLst>
        </pc:picChg>
        <pc:picChg chg="mod">
          <ac:chgData name="a xx" userId="6c68ed6e84215d36" providerId="LiveId" clId="{E9539EC1-640F-4150-9ADF-2DF68EBAEA42}" dt="2022-08-09T12:33:34.609" v="2241" actId="14100"/>
          <ac:picMkLst>
            <pc:docMk/>
            <pc:sldMk cId="1601000398" sldId="285"/>
            <ac:picMk id="10" creationId="{444720EF-E4ED-D1DF-8582-6A30020937AE}"/>
          </ac:picMkLst>
        </pc:picChg>
      </pc:sldChg>
      <pc:sldChg chg="addSp delSp modSp new mod modNotes">
        <pc:chgData name="a xx" userId="6c68ed6e84215d36" providerId="LiveId" clId="{E9539EC1-640F-4150-9ADF-2DF68EBAEA42}" dt="2022-08-10T10:21:29.633" v="4920" actId="20577"/>
        <pc:sldMkLst>
          <pc:docMk/>
          <pc:sldMk cId="1499772573" sldId="286"/>
        </pc:sldMkLst>
        <pc:spChg chg="del">
          <ac:chgData name="a xx" userId="6c68ed6e84215d36" providerId="LiveId" clId="{E9539EC1-640F-4150-9ADF-2DF68EBAEA42}" dt="2022-08-09T13:04:36.590" v="2354" actId="478"/>
          <ac:spMkLst>
            <pc:docMk/>
            <pc:sldMk cId="1499772573" sldId="286"/>
            <ac:spMk id="2" creationId="{4A99ECDC-A3F1-DCC6-4244-A6E30F76D391}"/>
          </ac:spMkLst>
        </pc:spChg>
        <pc:spChg chg="del">
          <ac:chgData name="a xx" userId="6c68ed6e84215d36" providerId="LiveId" clId="{E9539EC1-640F-4150-9ADF-2DF68EBAEA42}" dt="2022-08-09T12:58:27.023" v="2256" actId="478"/>
          <ac:spMkLst>
            <pc:docMk/>
            <pc:sldMk cId="1499772573" sldId="286"/>
            <ac:spMk id="3" creationId="{836650F8-65B2-56FA-D140-47435ACB93BF}"/>
          </ac:spMkLst>
        </pc:spChg>
        <pc:spChg chg="add mod">
          <ac:chgData name="a xx" userId="6c68ed6e84215d36" providerId="LiveId" clId="{E9539EC1-640F-4150-9ADF-2DF68EBAEA42}" dt="2022-08-10T10:21:25.915" v="4918" actId="20577"/>
          <ac:spMkLst>
            <pc:docMk/>
            <pc:sldMk cId="1499772573" sldId="286"/>
            <ac:spMk id="6" creationId="{14423921-565F-81F3-0ADC-962541552653}"/>
          </ac:spMkLst>
        </pc:spChg>
        <pc:spChg chg="add mod">
          <ac:chgData name="a xx" userId="6c68ed6e84215d36" providerId="LiveId" clId="{E9539EC1-640F-4150-9ADF-2DF68EBAEA42}" dt="2022-08-10T10:21:29.633" v="4920" actId="20577"/>
          <ac:spMkLst>
            <pc:docMk/>
            <pc:sldMk cId="1499772573" sldId="286"/>
            <ac:spMk id="7" creationId="{CFA80E8F-C550-CF55-612B-CF0370E924D3}"/>
          </ac:spMkLst>
        </pc:spChg>
        <pc:picChg chg="add mod ord">
          <ac:chgData name="a xx" userId="6c68ed6e84215d36" providerId="LiveId" clId="{E9539EC1-640F-4150-9ADF-2DF68EBAEA42}" dt="2022-08-09T13:05:10.413" v="2359" actId="1076"/>
          <ac:picMkLst>
            <pc:docMk/>
            <pc:sldMk cId="1499772573" sldId="286"/>
            <ac:picMk id="5" creationId="{28D58211-8C7A-5A25-73A9-9FF74BE0C5E7}"/>
          </ac:picMkLst>
        </pc:picChg>
        <pc:picChg chg="add mod">
          <ac:chgData name="a xx" userId="6c68ed6e84215d36" providerId="LiveId" clId="{E9539EC1-640F-4150-9ADF-2DF68EBAEA42}" dt="2022-08-09T13:04:54.948" v="2356" actId="1076"/>
          <ac:picMkLst>
            <pc:docMk/>
            <pc:sldMk cId="1499772573" sldId="286"/>
            <ac:picMk id="13314" creationId="{292A9BB0-E386-F175-F3F7-0FF2C207303C}"/>
          </ac:picMkLst>
        </pc:picChg>
      </pc:sldChg>
      <pc:sldChg chg="addSp modSp new mod ord modNotesTx">
        <pc:chgData name="a xx" userId="6c68ed6e84215d36" providerId="LiveId" clId="{E9539EC1-640F-4150-9ADF-2DF68EBAEA42}" dt="2022-08-10T11:55:26.781" v="5097" actId="20577"/>
        <pc:sldMkLst>
          <pc:docMk/>
          <pc:sldMk cId="2969120591" sldId="287"/>
        </pc:sldMkLst>
        <pc:spChg chg="mod">
          <ac:chgData name="a xx" userId="6c68ed6e84215d36" providerId="LiveId" clId="{E9539EC1-640F-4150-9ADF-2DF68EBAEA42}" dt="2022-08-10T09:13:49.992" v="4331" actId="20577"/>
          <ac:spMkLst>
            <pc:docMk/>
            <pc:sldMk cId="2969120591" sldId="287"/>
            <ac:spMk id="2" creationId="{25EABADB-3E8A-3260-AA6E-F562231BA22D}"/>
          </ac:spMkLst>
        </pc:spChg>
        <pc:spChg chg="mod">
          <ac:chgData name="a xx" userId="6c68ed6e84215d36" providerId="LiveId" clId="{E9539EC1-640F-4150-9ADF-2DF68EBAEA42}" dt="2022-08-10T11:55:26.781" v="5097" actId="20577"/>
          <ac:spMkLst>
            <pc:docMk/>
            <pc:sldMk cId="2969120591" sldId="287"/>
            <ac:spMk id="3" creationId="{4B3628B9-5286-5622-7E9B-ACB834240898}"/>
          </ac:spMkLst>
        </pc:spChg>
        <pc:picChg chg="add mod">
          <ac:chgData name="a xx" userId="6c68ed6e84215d36" providerId="LiveId" clId="{E9539EC1-640F-4150-9ADF-2DF68EBAEA42}" dt="2022-08-09T20:58:00.907" v="4092" actId="1076"/>
          <ac:picMkLst>
            <pc:docMk/>
            <pc:sldMk cId="2969120591" sldId="287"/>
            <ac:picMk id="5" creationId="{BB18FB5B-9134-0F0F-4E0A-BFB6ADF47881}"/>
          </ac:picMkLst>
        </pc:picChg>
      </pc:sldChg>
      <pc:sldChg chg="modSp new del mod">
        <pc:chgData name="a xx" userId="6c68ed6e84215d36" providerId="LiveId" clId="{E9539EC1-640F-4150-9ADF-2DF68EBAEA42}" dt="2022-08-09T20:07:18.139" v="2906" actId="47"/>
        <pc:sldMkLst>
          <pc:docMk/>
          <pc:sldMk cId="2659771903" sldId="288"/>
        </pc:sldMkLst>
        <pc:spChg chg="mod">
          <ac:chgData name="a xx" userId="6c68ed6e84215d36" providerId="LiveId" clId="{E9539EC1-640F-4150-9ADF-2DF68EBAEA42}" dt="2022-08-09T12:09:36.400" v="1897" actId="20577"/>
          <ac:spMkLst>
            <pc:docMk/>
            <pc:sldMk cId="2659771903" sldId="288"/>
            <ac:spMk id="2" creationId="{420B44DB-23EF-6FC2-D59A-D214E988CE29}"/>
          </ac:spMkLst>
        </pc:spChg>
        <pc:spChg chg="mod">
          <ac:chgData name="a xx" userId="6c68ed6e84215d36" providerId="LiveId" clId="{E9539EC1-640F-4150-9ADF-2DF68EBAEA42}" dt="2022-08-09T20:07:15.124" v="2905" actId="6549"/>
          <ac:spMkLst>
            <pc:docMk/>
            <pc:sldMk cId="2659771903" sldId="288"/>
            <ac:spMk id="3" creationId="{6D92674B-E244-AA86-E5E8-20CDD05C7323}"/>
          </ac:spMkLst>
        </pc:spChg>
      </pc:sldChg>
      <pc:sldChg chg="addSp delSp modSp add mod modNotesTx">
        <pc:chgData name="a xx" userId="6c68ed6e84215d36" providerId="LiveId" clId="{E9539EC1-640F-4150-9ADF-2DF68EBAEA42}" dt="2022-08-10T11:46:43.218" v="5059" actId="21"/>
        <pc:sldMkLst>
          <pc:docMk/>
          <pc:sldMk cId="3185368149" sldId="289"/>
        </pc:sldMkLst>
        <pc:spChg chg="add del mod">
          <ac:chgData name="a xx" userId="6c68ed6e84215d36" providerId="LiveId" clId="{E9539EC1-640F-4150-9ADF-2DF68EBAEA42}" dt="2022-08-10T11:46:43.218" v="5059" actId="21"/>
          <ac:spMkLst>
            <pc:docMk/>
            <pc:sldMk cId="3185368149" sldId="289"/>
            <ac:spMk id="4" creationId="{B7C65DD3-001E-535D-319B-3DC97B813823}"/>
          </ac:spMkLst>
        </pc:spChg>
        <pc:spChg chg="add del mod">
          <ac:chgData name="a xx" userId="6c68ed6e84215d36" providerId="LiveId" clId="{E9539EC1-640F-4150-9ADF-2DF68EBAEA42}" dt="2022-08-10T11:46:43.218" v="5059" actId="21"/>
          <ac:spMkLst>
            <pc:docMk/>
            <pc:sldMk cId="3185368149" sldId="289"/>
            <ac:spMk id="5" creationId="{56A3A3E4-6748-2AF6-553C-9B6896770090}"/>
          </ac:spMkLst>
        </pc:spChg>
        <pc:picChg chg="add del mod">
          <ac:chgData name="a xx" userId="6c68ed6e84215d36" providerId="LiveId" clId="{E9539EC1-640F-4150-9ADF-2DF68EBAEA42}" dt="2022-08-10T11:46:43.218" v="5059" actId="21"/>
          <ac:picMkLst>
            <pc:docMk/>
            <pc:sldMk cId="3185368149" sldId="289"/>
            <ac:picMk id="2" creationId="{7A52F558-5A5D-08AF-A68C-56FBC5C68EC6}"/>
          </ac:picMkLst>
        </pc:picChg>
        <pc:picChg chg="add mod">
          <ac:chgData name="a xx" userId="6c68ed6e84215d36" providerId="LiveId" clId="{E9539EC1-640F-4150-9ADF-2DF68EBAEA42}" dt="2022-08-10T09:58:27.485" v="4450" actId="1076"/>
          <ac:picMkLst>
            <pc:docMk/>
            <pc:sldMk cId="3185368149" sldId="289"/>
            <ac:picMk id="3" creationId="{7FD721A1-A86C-95D5-7014-79BFB36C9305}"/>
          </ac:picMkLst>
        </pc:picChg>
        <pc:picChg chg="add mod">
          <ac:chgData name="a xx" userId="6c68ed6e84215d36" providerId="LiveId" clId="{E9539EC1-640F-4150-9ADF-2DF68EBAEA42}" dt="2022-08-09T15:46:47.066" v="2790"/>
          <ac:picMkLst>
            <pc:docMk/>
            <pc:sldMk cId="3185368149" sldId="289"/>
            <ac:picMk id="1026" creationId="{AB94CD35-3D17-47A8-CF3C-619BB6B0B41A}"/>
          </ac:picMkLst>
        </pc:picChg>
        <pc:picChg chg="add del mod">
          <ac:chgData name="a xx" userId="6c68ed6e84215d36" providerId="LiveId" clId="{E9539EC1-640F-4150-9ADF-2DF68EBAEA42}" dt="2022-08-10T10:12:40.310" v="4490" actId="478"/>
          <ac:picMkLst>
            <pc:docMk/>
            <pc:sldMk cId="3185368149" sldId="289"/>
            <ac:picMk id="5122" creationId="{280A43CB-425E-3822-FBDA-D0ADABFD88D2}"/>
          </ac:picMkLst>
        </pc:picChg>
        <pc:picChg chg="add del mod">
          <ac:chgData name="a xx" userId="6c68ed6e84215d36" providerId="LiveId" clId="{E9539EC1-640F-4150-9ADF-2DF68EBAEA42}" dt="2022-08-10T11:46:43.218" v="5059" actId="21"/>
          <ac:picMkLst>
            <pc:docMk/>
            <pc:sldMk cId="3185368149" sldId="289"/>
            <ac:picMk id="5124" creationId="{A0E0463D-993B-D1FE-F5A9-F5504A13F55A}"/>
          </ac:picMkLst>
        </pc:picChg>
        <pc:picChg chg="del">
          <ac:chgData name="a xx" userId="6c68ed6e84215d36" providerId="LiveId" clId="{E9539EC1-640F-4150-9ADF-2DF68EBAEA42}" dt="2022-08-09T15:46:42.825" v="2789" actId="478"/>
          <ac:picMkLst>
            <pc:docMk/>
            <pc:sldMk cId="3185368149" sldId="289"/>
            <ac:picMk id="11266" creationId="{7828269B-8E1A-DC8B-11C9-33BB98A12821}"/>
          </ac:picMkLst>
        </pc:picChg>
      </pc:sldChg>
      <pc:sldChg chg="modSp new del mod">
        <pc:chgData name="a xx" userId="6c68ed6e84215d36" providerId="LiveId" clId="{E9539EC1-640F-4150-9ADF-2DF68EBAEA42}" dt="2022-08-09T15:37:45.485" v="2785" actId="47"/>
        <pc:sldMkLst>
          <pc:docMk/>
          <pc:sldMk cId="4232933426" sldId="289"/>
        </pc:sldMkLst>
        <pc:spChg chg="mod">
          <ac:chgData name="a xx" userId="6c68ed6e84215d36" providerId="LiveId" clId="{E9539EC1-640F-4150-9ADF-2DF68EBAEA42}" dt="2022-08-09T15:37:43.097" v="2784" actId="21"/>
          <ac:spMkLst>
            <pc:docMk/>
            <pc:sldMk cId="4232933426" sldId="289"/>
            <ac:spMk id="3" creationId="{F7A06A35-E5F7-23AE-4483-411A9E6F78F0}"/>
          </ac:spMkLst>
        </pc:spChg>
      </pc:sldChg>
      <pc:sldChg chg="new del">
        <pc:chgData name="a xx" userId="6c68ed6e84215d36" providerId="LiveId" clId="{E9539EC1-640F-4150-9ADF-2DF68EBAEA42}" dt="2022-08-09T20:01:17.744" v="2822" actId="47"/>
        <pc:sldMkLst>
          <pc:docMk/>
          <pc:sldMk cId="888623362" sldId="290"/>
        </pc:sldMkLst>
      </pc:sldChg>
      <pc:sldChg chg="modSp new del mod">
        <pc:chgData name="a xx" userId="6c68ed6e84215d36" providerId="LiveId" clId="{E9539EC1-640F-4150-9ADF-2DF68EBAEA42}" dt="2022-08-09T15:32:43.349" v="2769" actId="47"/>
        <pc:sldMkLst>
          <pc:docMk/>
          <pc:sldMk cId="3842952624" sldId="290"/>
        </pc:sldMkLst>
        <pc:spChg chg="mod">
          <ac:chgData name="a xx" userId="6c68ed6e84215d36" providerId="LiveId" clId="{E9539EC1-640F-4150-9ADF-2DF68EBAEA42}" dt="2022-08-09T15:32:31.761" v="2765" actId="21"/>
          <ac:spMkLst>
            <pc:docMk/>
            <pc:sldMk cId="3842952624" sldId="290"/>
            <ac:spMk id="3" creationId="{36B1F2A7-A80C-C253-8774-97E005064308}"/>
          </ac:spMkLst>
        </pc:spChg>
      </pc:sldChg>
      <pc:sldChg chg="addSp delSp modSp add">
        <pc:chgData name="a xx" userId="6c68ed6e84215d36" providerId="LiveId" clId="{E9539EC1-640F-4150-9ADF-2DF68EBAEA42}" dt="2022-08-10T10:08:47.814" v="4478"/>
        <pc:sldMkLst>
          <pc:docMk/>
          <pc:sldMk cId="2203199833" sldId="291"/>
        </pc:sldMkLst>
        <pc:picChg chg="add del mod">
          <ac:chgData name="a xx" userId="6c68ed6e84215d36" providerId="LiveId" clId="{E9539EC1-640F-4150-9ADF-2DF68EBAEA42}" dt="2022-08-10T10:08:47.814" v="4478"/>
          <ac:picMkLst>
            <pc:docMk/>
            <pc:sldMk cId="2203199833" sldId="291"/>
            <ac:picMk id="2" creationId="{9065CA13-41FD-C343-90DE-E4C22341F81F}"/>
          </ac:picMkLst>
        </pc:picChg>
      </pc:sldChg>
      <pc:sldChg chg="modSp new add del mod modNotesTx">
        <pc:chgData name="a xx" userId="6c68ed6e84215d36" providerId="LiveId" clId="{E9539EC1-640F-4150-9ADF-2DF68EBAEA42}" dt="2022-08-09T14:12:31.871" v="2368" actId="47"/>
        <pc:sldMkLst>
          <pc:docMk/>
          <pc:sldMk cId="2764436883" sldId="291"/>
        </pc:sldMkLst>
        <pc:spChg chg="mod">
          <ac:chgData name="a xx" userId="6c68ed6e84215d36" providerId="LiveId" clId="{E9539EC1-640F-4150-9ADF-2DF68EBAEA42}" dt="2022-08-09T14:11:08.264" v="2362" actId="21"/>
          <ac:spMkLst>
            <pc:docMk/>
            <pc:sldMk cId="2764436883" sldId="291"/>
            <ac:spMk id="3" creationId="{BA14E598-652E-DE6D-9249-2B4C300E771C}"/>
          </ac:spMkLst>
        </pc:spChg>
      </pc:sldChg>
      <pc:sldChg chg="addSp delSp modSp add mod modNotesTx">
        <pc:chgData name="a xx" userId="6c68ed6e84215d36" providerId="LiveId" clId="{E9539EC1-640F-4150-9ADF-2DF68EBAEA42}" dt="2022-08-10T12:01:57.957" v="5220"/>
        <pc:sldMkLst>
          <pc:docMk/>
          <pc:sldMk cId="3269370361" sldId="292"/>
        </pc:sldMkLst>
        <pc:spChg chg="mod">
          <ac:chgData name="a xx" userId="6c68ed6e84215d36" providerId="LiveId" clId="{E9539EC1-640F-4150-9ADF-2DF68EBAEA42}" dt="2022-08-10T11:45:47.335" v="5054" actId="1076"/>
          <ac:spMkLst>
            <pc:docMk/>
            <pc:sldMk cId="3269370361" sldId="292"/>
            <ac:spMk id="2" creationId="{C0620FA6-D633-8265-9C8C-CA8499B53BCC}"/>
          </ac:spMkLst>
        </pc:spChg>
        <pc:spChg chg="add mod">
          <ac:chgData name="a xx" userId="6c68ed6e84215d36" providerId="LiveId" clId="{E9539EC1-640F-4150-9ADF-2DF68EBAEA42}" dt="2022-08-10T12:01:57.957" v="5220"/>
          <ac:spMkLst>
            <pc:docMk/>
            <pc:sldMk cId="3269370361" sldId="292"/>
            <ac:spMk id="3" creationId="{BA17C08D-5631-7FE4-C2B8-F06C4405454E}"/>
          </ac:spMkLst>
        </pc:spChg>
        <pc:picChg chg="add del mod">
          <ac:chgData name="a xx" userId="6c68ed6e84215d36" providerId="LiveId" clId="{E9539EC1-640F-4150-9ADF-2DF68EBAEA42}" dt="2022-08-10T08:53:19.583" v="4198" actId="478"/>
          <ac:picMkLst>
            <pc:docMk/>
            <pc:sldMk cId="3269370361" sldId="292"/>
            <ac:picMk id="3" creationId="{09E407CB-20E0-3380-051E-AE94829B8329}"/>
          </ac:picMkLst>
        </pc:picChg>
        <pc:picChg chg="add mod">
          <ac:chgData name="a xx" userId="6c68ed6e84215d36" providerId="LiveId" clId="{E9539EC1-640F-4150-9ADF-2DF68EBAEA42}" dt="2022-08-10T08:49:23.067" v="4191" actId="1076"/>
          <ac:picMkLst>
            <pc:docMk/>
            <pc:sldMk cId="3269370361" sldId="292"/>
            <ac:picMk id="4" creationId="{CB1A7F36-4DE5-85DC-A086-F62878144505}"/>
          </ac:picMkLst>
        </pc:picChg>
        <pc:picChg chg="mod">
          <ac:chgData name="a xx" userId="6c68ed6e84215d36" providerId="LiveId" clId="{E9539EC1-640F-4150-9ADF-2DF68EBAEA42}" dt="2022-08-10T08:49:02.956" v="4188" actId="1076"/>
          <ac:picMkLst>
            <pc:docMk/>
            <pc:sldMk cId="3269370361" sldId="292"/>
            <ac:picMk id="20" creationId="{0236D6E4-4076-0243-FD2A-746A3D0D0BE5}"/>
          </ac:picMkLst>
        </pc:picChg>
        <pc:picChg chg="del mod">
          <ac:chgData name="a xx" userId="6c68ed6e84215d36" providerId="LiveId" clId="{E9539EC1-640F-4150-9ADF-2DF68EBAEA42}" dt="2022-08-10T08:53:21.244" v="4199" actId="478"/>
          <ac:picMkLst>
            <pc:docMk/>
            <pc:sldMk cId="3269370361" sldId="292"/>
            <ac:picMk id="22" creationId="{962BAADE-9FBD-5DB8-6C1D-9CB353A69B63}"/>
          </ac:picMkLst>
        </pc:picChg>
      </pc:sldChg>
      <pc:sldChg chg="delSp modSp add mod ord">
        <pc:chgData name="a xx" userId="6c68ed6e84215d36" providerId="LiveId" clId="{E9539EC1-640F-4150-9ADF-2DF68EBAEA42}" dt="2022-08-10T10:21:33.524" v="4922" actId="20577"/>
        <pc:sldMkLst>
          <pc:docMk/>
          <pc:sldMk cId="1554658099" sldId="293"/>
        </pc:sldMkLst>
        <pc:spChg chg="del mod">
          <ac:chgData name="a xx" userId="6c68ed6e84215d36" providerId="LiveId" clId="{E9539EC1-640F-4150-9ADF-2DF68EBAEA42}" dt="2022-08-09T20:13:33.040" v="3424" actId="478"/>
          <ac:spMkLst>
            <pc:docMk/>
            <pc:sldMk cId="1554658099" sldId="293"/>
            <ac:spMk id="6" creationId="{14423921-565F-81F3-0ADC-962541552653}"/>
          </ac:spMkLst>
        </pc:spChg>
        <pc:spChg chg="mod">
          <ac:chgData name="a xx" userId="6c68ed6e84215d36" providerId="LiveId" clId="{E9539EC1-640F-4150-9ADF-2DF68EBAEA42}" dt="2022-08-10T10:21:33.524" v="4922" actId="20577"/>
          <ac:spMkLst>
            <pc:docMk/>
            <pc:sldMk cId="1554658099" sldId="293"/>
            <ac:spMk id="7" creationId="{CFA80E8F-C550-CF55-612B-CF0370E924D3}"/>
          </ac:spMkLst>
        </pc:spChg>
        <pc:picChg chg="del">
          <ac:chgData name="a xx" userId="6c68ed6e84215d36" providerId="LiveId" clId="{E9539EC1-640F-4150-9ADF-2DF68EBAEA42}" dt="2022-08-09T20:13:28.199" v="3422" actId="478"/>
          <ac:picMkLst>
            <pc:docMk/>
            <pc:sldMk cId="1554658099" sldId="293"/>
            <ac:picMk id="5" creationId="{28D58211-8C7A-5A25-73A9-9FF74BE0C5E7}"/>
          </ac:picMkLst>
        </pc:picChg>
      </pc:sldChg>
      <pc:sldChg chg="addSp delSp modSp add mod">
        <pc:chgData name="a xx" userId="6c68ed6e84215d36" providerId="LiveId" clId="{E9539EC1-640F-4150-9ADF-2DF68EBAEA42}" dt="2022-08-10T12:01:47.125" v="5219" actId="1076"/>
        <pc:sldMkLst>
          <pc:docMk/>
          <pc:sldMk cId="3665490202" sldId="294"/>
        </pc:sldMkLst>
        <pc:spChg chg="del mod">
          <ac:chgData name="a xx" userId="6c68ed6e84215d36" providerId="LiveId" clId="{E9539EC1-640F-4150-9ADF-2DF68EBAEA42}" dt="2022-08-10T11:45:54.328" v="5056" actId="478"/>
          <ac:spMkLst>
            <pc:docMk/>
            <pc:sldMk cId="3665490202" sldId="294"/>
            <ac:spMk id="2" creationId="{C0620FA6-D633-8265-9C8C-CA8499B53BCC}"/>
          </ac:spMkLst>
        </pc:spChg>
        <pc:spChg chg="add del mod">
          <ac:chgData name="a xx" userId="6c68ed6e84215d36" providerId="LiveId" clId="{E9539EC1-640F-4150-9ADF-2DF68EBAEA42}" dt="2022-08-10T11:45:56.361" v="5057" actId="478"/>
          <ac:spMkLst>
            <pc:docMk/>
            <pc:sldMk cId="3665490202" sldId="294"/>
            <ac:spMk id="6" creationId="{066B765F-7CBB-7D51-F97D-2049CF04923C}"/>
          </ac:spMkLst>
        </pc:spChg>
        <pc:spChg chg="add mod">
          <ac:chgData name="a xx" userId="6c68ed6e84215d36" providerId="LiveId" clId="{E9539EC1-640F-4150-9ADF-2DF68EBAEA42}" dt="2022-08-10T11:45:57.342" v="5058"/>
          <ac:spMkLst>
            <pc:docMk/>
            <pc:sldMk cId="3665490202" sldId="294"/>
            <ac:spMk id="7" creationId="{1818E8E0-8522-CB97-AB36-45A21B98C16F}"/>
          </ac:spMkLst>
        </pc:spChg>
        <pc:spChg chg="add mod">
          <ac:chgData name="a xx" userId="6c68ed6e84215d36" providerId="LiveId" clId="{E9539EC1-640F-4150-9ADF-2DF68EBAEA42}" dt="2022-08-10T12:01:47.125" v="5219" actId="1076"/>
          <ac:spMkLst>
            <pc:docMk/>
            <pc:sldMk cId="3665490202" sldId="294"/>
            <ac:spMk id="8" creationId="{ACB78C25-D2B0-67DD-D456-7ADA3B0BBF7B}"/>
          </ac:spMkLst>
        </pc:spChg>
        <pc:spChg chg="add mod">
          <ac:chgData name="a xx" userId="6c68ed6e84215d36" providerId="LiveId" clId="{E9539EC1-640F-4150-9ADF-2DF68EBAEA42}" dt="2022-08-10T12:01:06.028" v="5209" actId="1076"/>
          <ac:spMkLst>
            <pc:docMk/>
            <pc:sldMk cId="3665490202" sldId="294"/>
            <ac:spMk id="9" creationId="{E305B875-28DA-AAE9-FF59-BE6E8B694082}"/>
          </ac:spMkLst>
        </pc:spChg>
        <pc:picChg chg="mod">
          <ac:chgData name="a xx" userId="6c68ed6e84215d36" providerId="LiveId" clId="{E9539EC1-640F-4150-9ADF-2DF68EBAEA42}" dt="2022-08-10T12:01:00.910" v="5208" actId="1076"/>
          <ac:picMkLst>
            <pc:docMk/>
            <pc:sldMk cId="3665490202" sldId="294"/>
            <ac:picMk id="20" creationId="{0236D6E4-4076-0243-FD2A-746A3D0D0BE5}"/>
          </ac:picMkLst>
        </pc:picChg>
        <pc:picChg chg="mod">
          <ac:chgData name="a xx" userId="6c68ed6e84215d36" providerId="LiveId" clId="{E9539EC1-640F-4150-9ADF-2DF68EBAEA42}" dt="2022-08-10T12:01:18.042" v="5217" actId="1076"/>
          <ac:picMkLst>
            <pc:docMk/>
            <pc:sldMk cId="3665490202" sldId="294"/>
            <ac:picMk id="22" creationId="{962BAADE-9FBD-5DB8-6C1D-9CB353A69B63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21AB16-A664-4179-9DB7-418A2B41D2F0}" type="datetimeFigureOut">
              <a:rPr lang="en-GB" smtClean="0"/>
              <a:t>10/08/2022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1BD05C-5E19-4DA9-9B2C-D83E974FAD1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98161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Classical not quantum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1BD05C-5E19-4DA9-9B2C-D83E974FAD1E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35779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Used Lorentz transform with the propagation in the delayed field in most textbook to explain force from current carrying wire</a:t>
            </a:r>
          </a:p>
          <a:p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you can reproduce the magnetic force between a current carrying wires with just the Lorentz contraction, but by just this?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This has different field densities 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1BD05C-5E19-4DA9-9B2C-D83E974FAD1E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53888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If you treat EM field as virtual photons, then they must satisfy aberration and their direction the propagate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1BD05C-5E19-4DA9-9B2C-D83E974FAD1E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48115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Inertial frames</a:t>
            </a:r>
          </a:p>
          <a:p>
            <a:endParaRPr lang="en-GB" dirty="0"/>
          </a:p>
          <a:p>
            <a:r>
              <a:rPr lang="en-GB" dirty="0"/>
              <a:t>Describe that the particle is moving but we are just looking at the velocities at the point of the particle at an instance</a:t>
            </a:r>
          </a:p>
          <a:p>
            <a:r>
              <a:rPr lang="en-GB" dirty="0"/>
              <a:t>Talk about angular density</a:t>
            </a:r>
          </a:p>
          <a:p>
            <a:r>
              <a:rPr lang="en-GB" dirty="0"/>
              <a:t>Speed of light!!</a:t>
            </a:r>
          </a:p>
          <a:p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Spherically symmetric 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1BD05C-5E19-4DA9-9B2C-D83E974FAD1E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22209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Inertial frames</a:t>
            </a:r>
          </a:p>
          <a:p>
            <a:endParaRPr lang="en-GB" dirty="0"/>
          </a:p>
          <a:p>
            <a:r>
              <a:rPr lang="en-GB" dirty="0"/>
              <a:t>Describe that the particle is moving but we are just looking at the velocities at the point of the particle at an instance</a:t>
            </a:r>
          </a:p>
          <a:p>
            <a:r>
              <a:rPr lang="en-GB" dirty="0"/>
              <a:t>Talk about angular density</a:t>
            </a:r>
          </a:p>
          <a:p>
            <a:r>
              <a:rPr lang="en-GB" dirty="0"/>
              <a:t>Speed of light!!</a:t>
            </a:r>
          </a:p>
          <a:p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Spherically symmetric 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1BD05C-5E19-4DA9-9B2C-D83E974FAD1E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032594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1BD05C-5E19-4DA9-9B2C-D83E974FAD1E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32671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eventually all velocities point in direction of movement that’s approaching the speed of light/speed of the emanating field</a:t>
            </a:r>
          </a:p>
          <a:p>
            <a:endParaRPr lang="en-GB" dirty="0"/>
          </a:p>
          <a:p>
            <a:r>
              <a:rPr lang="en-GB" dirty="0"/>
              <a:t>There is a greater flux of the “field” in the direction of the movement of the particle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1BD05C-5E19-4DA9-9B2C-D83E974FAD1E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24975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angular density of the field is Inversely proportional to the distance from the origin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1BD05C-5E19-4DA9-9B2C-D83E974FAD1E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06635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It turns out that:</a:t>
            </a:r>
          </a:p>
          <a:p>
            <a:endParaRPr lang="en-GB" dirty="0"/>
          </a:p>
          <a:p>
            <a:r>
              <a:rPr lang="en-GB" dirty="0"/>
              <a:t>The relative angular density between the two frames at the coordinate is equal to the relative (inverse of the of the squared distance)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1BD05C-5E19-4DA9-9B2C-D83E974FAD1E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87386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1BD05C-5E19-4DA9-9B2C-D83E974FAD1E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26813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1BD05C-5E19-4DA9-9B2C-D83E974FAD1E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78368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35EB58-0191-62BE-1E05-F41092108A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B943BA-123B-897C-0F4E-8DF919B866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A894A8-D44C-A4F8-6EAB-2F02235943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E1A23-E49C-454D-B004-93C1D859CF25}" type="datetimeFigureOut">
              <a:rPr lang="en-GB" smtClean="0"/>
              <a:t>10/08/2022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6A7635-7613-8C0A-8019-08EC84133F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87B626-5CBD-6C17-1113-A2DCBBBA1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CEE36-CF67-4BD1-9ABC-B506B9953E0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21974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8A5EC-8B38-D66A-DC1D-DEAA215CA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8C0BCF-6AB0-EF1C-E5D7-1CE723320E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847FE7-C654-2EE4-9D3D-AAB74C17A9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E1A23-E49C-454D-B004-93C1D859CF25}" type="datetimeFigureOut">
              <a:rPr lang="en-GB" smtClean="0"/>
              <a:t>10/08/2022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F7D995-8089-A382-48FD-038F868A78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444030-F875-A8A4-6794-5DE341A066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CEE36-CF67-4BD1-9ABC-B506B9953E0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51394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873431-40A6-3B1A-64AF-37C7D5393B0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30AC73-BA49-F6AF-85A1-4B5A8F2AF2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E8CB94-E7A8-AEE7-6D24-D874ED1ED2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E1A23-E49C-454D-B004-93C1D859CF25}" type="datetimeFigureOut">
              <a:rPr lang="en-GB" smtClean="0"/>
              <a:t>10/08/2022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86C148-0FE5-9A83-525C-B4DBF556EE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01CEAE-EE80-82FF-97D4-ED96A0830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CEE36-CF67-4BD1-9ABC-B506B9953E0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42710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2FE2F-60CC-47A5-C93D-5FE15BA78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4082A5-D281-4EB2-9772-BBE715B8E3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B83FDE-3706-9EF2-3E33-90593FACDD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E1A23-E49C-454D-B004-93C1D859CF25}" type="datetimeFigureOut">
              <a:rPr lang="en-GB" smtClean="0"/>
              <a:t>10/08/2022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85E94D-C91A-D19A-E481-30EB85DFCB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BD583A-5B75-54EE-63CE-AE0DFEE334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CEE36-CF67-4BD1-9ABC-B506B9953E0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2001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35C61-0AED-50DB-F832-5D961B5E1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C89F87-0F17-5255-219C-E5EAEE31BA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A5D74D-ECEA-8BEC-808F-4B576BD51F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E1A23-E49C-454D-B004-93C1D859CF25}" type="datetimeFigureOut">
              <a:rPr lang="en-GB" smtClean="0"/>
              <a:t>10/08/2022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221ADC-66C4-F137-6E48-FFDF3445AE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F757C8-1099-C410-7282-39EC3EB066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CEE36-CF67-4BD1-9ABC-B506B9953E0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46717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7A045D-1A0D-317B-4CF8-DA1D03E47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0056A9-886A-A65D-65D4-0DE0B7EAEF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108D59-3CD4-8295-48C3-C91A17E388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72BD91-9C3F-639D-03F3-2BD8182AB3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E1A23-E49C-454D-B004-93C1D859CF25}" type="datetimeFigureOut">
              <a:rPr lang="en-GB" smtClean="0"/>
              <a:t>10/08/2022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3E41FD-7C4C-082E-CDD7-3240810540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F2EA8E-A1FF-3E69-C079-78249EC2A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CEE36-CF67-4BD1-9ABC-B506B9953E0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91536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C00E1E-766D-DE1F-F2B2-D0B34E0547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0ACF6B-5E9F-8195-DBD4-D5C39648EA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7A3D2A-2770-4FA7-3350-292F9FF1A3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7E3C15-388D-0E0E-E50F-B764651AEB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0C7A72-E946-40FB-CF2B-2860A14DC5D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50FB2A9-B616-0DE9-F3F6-EC17F785D1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E1A23-E49C-454D-B004-93C1D859CF25}" type="datetimeFigureOut">
              <a:rPr lang="en-GB" smtClean="0"/>
              <a:t>10/08/2022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ED51538-63B2-717C-C5CF-A050398942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8557839-2C0E-319A-99B5-6929DDEBB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CEE36-CF67-4BD1-9ABC-B506B9953E0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60397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02D296-C9BB-133E-C4C5-8FEA87A55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BE5EE4-1983-A5D6-4F04-D3B7FA3E35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E1A23-E49C-454D-B004-93C1D859CF25}" type="datetimeFigureOut">
              <a:rPr lang="en-GB" smtClean="0"/>
              <a:t>10/08/2022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8F4C68-3A7A-200D-2F84-A5AE3EDFB5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87AA43-6279-D421-9A91-FD852F62E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CEE36-CF67-4BD1-9ABC-B506B9953E0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13120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F503B21-40D8-13B7-B68F-C408CFD6EB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E1A23-E49C-454D-B004-93C1D859CF25}" type="datetimeFigureOut">
              <a:rPr lang="en-GB" smtClean="0"/>
              <a:t>10/08/2022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7931B07-2A1E-5921-D190-7E2C0F86FD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872F27-C7F3-568D-E28E-415D76D8E7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CEE36-CF67-4BD1-9ABC-B506B9953E0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23371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4ECE7A-791A-B06B-B107-D7FA1DCC4E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599520-43FD-140B-3FCC-54B9D66BF5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54A400-D28F-FF58-2ACD-F4C578DE38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A7010A-93B1-E835-5B7F-0DE3F2712A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E1A23-E49C-454D-B004-93C1D859CF25}" type="datetimeFigureOut">
              <a:rPr lang="en-GB" smtClean="0"/>
              <a:t>10/08/2022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D60A2D-9590-B04C-87F7-A9F7AD7EC1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39C6CA-174B-3581-7CBA-081E33B64A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CEE36-CF67-4BD1-9ABC-B506B9953E0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42913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2F7605-40E9-1B04-57D4-4D34D4E4C5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2739511-8225-B8C5-C6FC-A51064FB7C9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C6BE34-BDCD-681B-3BA5-4D10E6817A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C5E6CE-4F5F-EC7E-3B06-FB4F34A4F6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E1A23-E49C-454D-B004-93C1D859CF25}" type="datetimeFigureOut">
              <a:rPr lang="en-GB" smtClean="0"/>
              <a:t>10/08/2022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9E9A6C-E13E-EF64-4493-7AD93D9556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240609-0644-2964-69D5-6401F38BD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CEE36-CF67-4BD1-9ABC-B506B9953E0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30436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A5B2449-0B30-7DA2-B11A-85090C37CF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D170CA-66FC-AC61-2D1A-0D1DDA3A93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9C27FB-8101-AC48-0088-96152C54921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3E1A23-E49C-454D-B004-93C1D859CF25}" type="datetimeFigureOut">
              <a:rPr lang="en-GB" smtClean="0"/>
              <a:t>10/08/2022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AC3F01-DC35-3ED0-9EB6-6A4D36FE80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9B705A-2076-3BFC-2FE9-D1585054AD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1CEE36-CF67-4BD1-9ABC-B506B9953E0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14453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gif"/><Relationship Id="rId4" Type="http://schemas.openxmlformats.org/officeDocument/2006/relationships/image" Target="../media/image17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gif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gif"/><Relationship Id="rId3" Type="http://schemas.openxmlformats.org/officeDocument/2006/relationships/image" Target="../media/image22.svg"/><Relationship Id="rId7" Type="http://schemas.openxmlformats.org/officeDocument/2006/relationships/image" Target="../media/image24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7.svg"/><Relationship Id="rId10" Type="http://schemas.openxmlformats.org/officeDocument/2006/relationships/image" Target="../media/image25.gif"/><Relationship Id="rId4" Type="http://schemas.openxmlformats.org/officeDocument/2006/relationships/image" Target="../media/image26.png"/><Relationship Id="rId9" Type="http://schemas.openxmlformats.org/officeDocument/2006/relationships/image" Target="../media/image29.gi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13" Type="http://schemas.openxmlformats.org/officeDocument/2006/relationships/image" Target="../media/image25.gif"/><Relationship Id="rId3" Type="http://schemas.openxmlformats.org/officeDocument/2006/relationships/image" Target="../media/image21.png"/><Relationship Id="rId7" Type="http://schemas.openxmlformats.org/officeDocument/2006/relationships/image" Target="../media/image30.png"/><Relationship Id="rId12" Type="http://schemas.openxmlformats.org/officeDocument/2006/relationships/image" Target="../media/image29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svg"/><Relationship Id="rId11" Type="http://schemas.openxmlformats.org/officeDocument/2006/relationships/image" Target="../media/image32.gif"/><Relationship Id="rId5" Type="http://schemas.openxmlformats.org/officeDocument/2006/relationships/image" Target="../media/image26.png"/><Relationship Id="rId10" Type="http://schemas.openxmlformats.org/officeDocument/2006/relationships/image" Target="../media/image24.svg"/><Relationship Id="rId4" Type="http://schemas.openxmlformats.org/officeDocument/2006/relationships/image" Target="../media/image22.svg"/><Relationship Id="rId9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gif"/><Relationship Id="rId4" Type="http://schemas.openxmlformats.org/officeDocument/2006/relationships/image" Target="../media/image2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jpeg"/><Relationship Id="rId4" Type="http://schemas.openxmlformats.org/officeDocument/2006/relationships/image" Target="../media/image35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sv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gif"/><Relationship Id="rId3" Type="http://schemas.openxmlformats.org/officeDocument/2006/relationships/image" Target="../media/image1.png"/><Relationship Id="rId7" Type="http://schemas.openxmlformats.org/officeDocument/2006/relationships/image" Target="../media/image6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2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C49E2E9-77A0-0891-B3D2-FA273E1A9F0E}"/>
              </a:ext>
            </a:extLst>
          </p:cNvPr>
          <p:cNvSpPr txBox="1"/>
          <p:nvPr/>
        </p:nvSpPr>
        <p:spPr>
          <a:xfrm>
            <a:off x="2645102" y="1576667"/>
            <a:ext cx="6575490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800" b="1" dirty="0">
                <a:latin typeface="Amasis MT Pro Medium" panose="020B06040202020202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Relativistic Aberration</a:t>
            </a:r>
          </a:p>
          <a:p>
            <a:pPr algn="ctr"/>
            <a:r>
              <a:rPr lang="en-GB" sz="2800" dirty="0">
                <a:ea typeface="Verdana" panose="020B0604030504040204" pitchFamily="34" charset="0"/>
                <a:cs typeface="Times New Roman" panose="02020603050405020304" pitchFamily="18" charset="0"/>
              </a:rPr>
              <a:t>(where does it fit into electrodynamics?)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2F1F4AF-CF29-F621-43A0-128F55357E86}"/>
              </a:ext>
            </a:extLst>
          </p:cNvPr>
          <p:cNvSpPr txBox="1"/>
          <p:nvPr/>
        </p:nvSpPr>
        <p:spPr>
          <a:xfrm>
            <a:off x="4041235" y="3323729"/>
            <a:ext cx="3783224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Aran O’Hare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BBC3546-E75B-C97E-5EBB-1A2BA294F1CB}"/>
              </a:ext>
            </a:extLst>
          </p:cNvPr>
          <p:cNvSpPr txBox="1"/>
          <p:nvPr/>
        </p:nvSpPr>
        <p:spPr>
          <a:xfrm>
            <a:off x="304800" y="6233160"/>
            <a:ext cx="10393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bg2">
                    <a:lumMod val="75000"/>
                  </a:schemeClr>
                </a:solidFill>
                <a:effectLst/>
              </a:rPr>
              <a:t>*O’Hare, arXiv:2106.05941 </a:t>
            </a:r>
            <a:endParaRPr lang="en-GB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1396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>
            <a:extLst>
              <a:ext uri="{FF2B5EF4-FFF2-40B4-BE49-F238E27FC236}">
                <a16:creationId xmlns:a16="http://schemas.microsoft.com/office/drawing/2014/main" id="{D05E6AD6-34F0-678C-AE30-7C264553A6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0" y="0"/>
            <a:ext cx="10287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84676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>
            <a:extLst>
              <a:ext uri="{FF2B5EF4-FFF2-40B4-BE49-F238E27FC236}">
                <a16:creationId xmlns:a16="http://schemas.microsoft.com/office/drawing/2014/main" id="{E4EFE26A-E55C-73F8-5EC3-3AA42A73B9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0" y="0"/>
            <a:ext cx="10287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22845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>
            <a:extLst>
              <a:ext uri="{FF2B5EF4-FFF2-40B4-BE49-F238E27FC236}">
                <a16:creationId xmlns:a16="http://schemas.microsoft.com/office/drawing/2014/main" id="{64A5AAEB-9E84-0A91-7B34-7439473390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0" y="0"/>
            <a:ext cx="10287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83101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>
            <a:extLst>
              <a:ext uri="{FF2B5EF4-FFF2-40B4-BE49-F238E27FC236}">
                <a16:creationId xmlns:a16="http://schemas.microsoft.com/office/drawing/2014/main" id="{7828269B-8E1A-DC8B-11C9-33BB98A128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0" y="0"/>
            <a:ext cx="10287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2">
            <a:extLst>
              <a:ext uri="{FF2B5EF4-FFF2-40B4-BE49-F238E27FC236}">
                <a16:creationId xmlns:a16="http://schemas.microsoft.com/office/drawing/2014/main" id="{8D7B2B15-6137-ABE6-B235-633E93912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" y="1533300"/>
            <a:ext cx="2692906" cy="795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1AB70B3B-C47A-01D3-1FB4-26D5A8FCCE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6375" y="1224032"/>
            <a:ext cx="2371725" cy="110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D99C224-54B5-7996-21C1-6F9BD587B319}"/>
              </a:ext>
            </a:extLst>
          </p:cNvPr>
          <p:cNvSpPr txBox="1"/>
          <p:nvPr/>
        </p:nvSpPr>
        <p:spPr>
          <a:xfrm>
            <a:off x="8586588" y="49862"/>
            <a:ext cx="33331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Doppler Term, Ratio of radial density of emanation in the primed frame to the rest frame:</a:t>
            </a:r>
          </a:p>
          <a:p>
            <a:pPr algn="ctr"/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A2A1B6-7AC5-FA72-BAB5-EFB590306D66}"/>
              </a:ext>
            </a:extLst>
          </p:cNvPr>
          <p:cNvSpPr txBox="1"/>
          <p:nvPr/>
        </p:nvSpPr>
        <p:spPr>
          <a:xfrm>
            <a:off x="403785" y="49862"/>
            <a:ext cx="33331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Ratio of the angular density of emanation in Primed frame to rest frame:</a:t>
            </a:r>
          </a:p>
        </p:txBody>
      </p:sp>
    </p:spTree>
    <p:extLst>
      <p:ext uri="{BB962C8B-B14F-4D97-AF65-F5344CB8AC3E}">
        <p14:creationId xmlns:p14="http://schemas.microsoft.com/office/powerpoint/2010/main" val="41611880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B94CD35-3D17-47A8-CF3C-619BB6B0B4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0" y="0"/>
            <a:ext cx="10287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16">
            <a:extLst>
              <a:ext uri="{FF2B5EF4-FFF2-40B4-BE49-F238E27FC236}">
                <a16:creationId xmlns:a16="http://schemas.microsoft.com/office/drawing/2014/main" id="{7FD721A1-A86C-95D5-7014-79BFB36C93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62303" y="5843950"/>
            <a:ext cx="876300" cy="742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53681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B6E0A40-A0EF-E28F-96F2-814751917C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62026" y="1329607"/>
            <a:ext cx="7575947" cy="5528393"/>
          </a:xfr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444720EF-E4ED-D1DF-8582-6A30020937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982801" y="3429000"/>
            <a:ext cx="4402840" cy="2935227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5D825409-822A-E8BA-0CF5-F3B454396AFD}"/>
              </a:ext>
            </a:extLst>
          </p:cNvPr>
          <p:cNvSpPr txBox="1">
            <a:spLocks/>
          </p:cNvSpPr>
          <p:nvPr/>
        </p:nvSpPr>
        <p:spPr>
          <a:xfrm>
            <a:off x="2982801" y="-405397"/>
            <a:ext cx="6226395" cy="22796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dirty="0"/>
              <a:t>Rest Frame</a:t>
            </a:r>
          </a:p>
        </p:txBody>
      </p:sp>
      <p:pic>
        <p:nvPicPr>
          <p:cNvPr id="2" name="Picture 8">
            <a:extLst>
              <a:ext uri="{FF2B5EF4-FFF2-40B4-BE49-F238E27FC236}">
                <a16:creationId xmlns:a16="http://schemas.microsoft.com/office/drawing/2014/main" id="{BD0D5578-1E96-9A85-DCFF-863C13BC09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8941" y="3429000"/>
            <a:ext cx="266700" cy="352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42027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B6E0A40-A0EF-E28F-96F2-814751917C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3543" y="1278727"/>
            <a:ext cx="4405313" cy="3214688"/>
          </a:xfr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444720EF-E4ED-D1DF-8582-6A30020937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5962" y="2501152"/>
            <a:ext cx="2560194" cy="1706796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5D825409-822A-E8BA-0CF5-F3B454396AFD}"/>
              </a:ext>
            </a:extLst>
          </p:cNvPr>
          <p:cNvSpPr txBox="1">
            <a:spLocks/>
          </p:cNvSpPr>
          <p:nvPr/>
        </p:nvSpPr>
        <p:spPr>
          <a:xfrm>
            <a:off x="673543" y="-98405"/>
            <a:ext cx="351745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dirty="0"/>
              <a:t>Rest Frame</a:t>
            </a:r>
          </a:p>
        </p:txBody>
      </p:sp>
      <p:pic>
        <p:nvPicPr>
          <p:cNvPr id="2" name="Picture 8">
            <a:extLst>
              <a:ext uri="{FF2B5EF4-FFF2-40B4-BE49-F238E27FC236}">
                <a16:creationId xmlns:a16="http://schemas.microsoft.com/office/drawing/2014/main" id="{9065CA13-41FD-C343-90DE-E4C22341F8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2805" y="2533646"/>
            <a:ext cx="266700" cy="352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31998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DCD365-7BF7-55D1-FE1F-918048DCF4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1231" y="-77316"/>
            <a:ext cx="4265708" cy="1325563"/>
          </a:xfrm>
        </p:spPr>
        <p:txBody>
          <a:bodyPr/>
          <a:lstStyle/>
          <a:p>
            <a:pPr algn="ctr"/>
            <a:r>
              <a:rPr lang="en-GB" dirty="0"/>
              <a:t>Primed Frame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B6E0A40-A0EF-E28F-96F2-814751917C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3543" y="1278727"/>
            <a:ext cx="4405313" cy="3214688"/>
          </a:xfr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637889FD-FB89-C6A4-112B-9E906217AC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78784" y="1278727"/>
            <a:ext cx="4500563" cy="4833938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444720EF-E4ED-D1DF-8582-6A30020937A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15962" y="2501152"/>
            <a:ext cx="2560194" cy="1706796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5D825409-822A-E8BA-0CF5-F3B454396AFD}"/>
              </a:ext>
            </a:extLst>
          </p:cNvPr>
          <p:cNvSpPr txBox="1">
            <a:spLocks/>
          </p:cNvSpPr>
          <p:nvPr/>
        </p:nvSpPr>
        <p:spPr>
          <a:xfrm>
            <a:off x="673543" y="-98405"/>
            <a:ext cx="351745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dirty="0"/>
              <a:t>Rest Frame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841B025-1631-610F-DDEE-C822C2E03C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168" y="5413605"/>
            <a:ext cx="5133975" cy="1181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5129FCE-B34D-6CDF-E56A-FA4A2B26F0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7313" y="3984110"/>
            <a:ext cx="638175" cy="447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FE8037CD-C99E-30D7-7CDE-F2EA691976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2805" y="2533646"/>
            <a:ext cx="266700" cy="352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62309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DCD365-7BF7-55D1-FE1F-918048DCF4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1231" y="-77316"/>
            <a:ext cx="4265708" cy="1325563"/>
          </a:xfrm>
        </p:spPr>
        <p:txBody>
          <a:bodyPr/>
          <a:lstStyle/>
          <a:p>
            <a:pPr algn="ctr"/>
            <a:r>
              <a:rPr lang="en-GB" dirty="0"/>
              <a:t>Primed Frame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B6E0A40-A0EF-E28F-96F2-814751917C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3543" y="1278727"/>
            <a:ext cx="4405313" cy="3214688"/>
          </a:xfr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637889FD-FB89-C6A4-112B-9E906217AC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378784" y="1278727"/>
            <a:ext cx="4500563" cy="4833938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66ED9D42-D29F-81B7-DE34-882B87866E3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588098" y="4843442"/>
            <a:ext cx="2784501" cy="1885973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444720EF-E4ED-D1DF-8582-6A30020937A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15962" y="2501152"/>
            <a:ext cx="2560194" cy="1706796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5D825409-822A-E8BA-0CF5-F3B454396AFD}"/>
              </a:ext>
            </a:extLst>
          </p:cNvPr>
          <p:cNvSpPr txBox="1">
            <a:spLocks/>
          </p:cNvSpPr>
          <p:nvPr/>
        </p:nvSpPr>
        <p:spPr>
          <a:xfrm>
            <a:off x="673543" y="-98405"/>
            <a:ext cx="351745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dirty="0"/>
              <a:t>Rest Frame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4403245-430F-B539-BC4C-80AFDA03EC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962" y="5281603"/>
            <a:ext cx="4295775" cy="100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6">
            <a:extLst>
              <a:ext uri="{FF2B5EF4-FFF2-40B4-BE49-F238E27FC236}">
                <a16:creationId xmlns:a16="http://schemas.microsoft.com/office/drawing/2014/main" id="{0BA90015-9A83-1EE2-4B9E-86179244EB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7313" y="3984110"/>
            <a:ext cx="638175" cy="447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>
            <a:extLst>
              <a:ext uri="{FF2B5EF4-FFF2-40B4-BE49-F238E27FC236}">
                <a16:creationId xmlns:a16="http://schemas.microsoft.com/office/drawing/2014/main" id="{22F7A4D7-0A5D-5028-6C72-ECA5DE86FF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2805" y="2533646"/>
            <a:ext cx="266700" cy="352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40317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>
            <a:extLst>
              <a:ext uri="{FF2B5EF4-FFF2-40B4-BE49-F238E27FC236}">
                <a16:creationId xmlns:a16="http://schemas.microsoft.com/office/drawing/2014/main" id="{292A9BB0-E386-F175-F3F7-0FF2C20730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80" t="12185" r="24185" b="12185"/>
          <a:stretch/>
        </p:blipFill>
        <p:spPr bwMode="auto">
          <a:xfrm rot="5400000">
            <a:off x="555449" y="1325863"/>
            <a:ext cx="4987955" cy="5087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FA80E8F-C550-CF55-612B-CF0370E924D3}"/>
              </a:ext>
            </a:extLst>
          </p:cNvPr>
          <p:cNvSpPr txBox="1">
            <a:spLocks/>
          </p:cNvSpPr>
          <p:nvPr/>
        </p:nvSpPr>
        <p:spPr>
          <a:xfrm>
            <a:off x="1290697" y="-77317"/>
            <a:ext cx="351745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dirty="0"/>
              <a:t>Particle at Rest Field</a:t>
            </a:r>
          </a:p>
        </p:txBody>
      </p:sp>
    </p:spTree>
    <p:extLst>
      <p:ext uri="{BB962C8B-B14F-4D97-AF65-F5344CB8AC3E}">
        <p14:creationId xmlns:p14="http://schemas.microsoft.com/office/powerpoint/2010/main" val="15546580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620FA6-D633-8265-9C8C-CA8499B53B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194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GB" dirty="0"/>
              <a:t>Transforming Spherically Symmetric Luminal emanation</a:t>
            </a:r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0236D6E4-4076-0243-FD2A-746A3D0D0B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8160" y="1690688"/>
            <a:ext cx="4875226" cy="3250151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CB1A7F36-4DE5-85DC-A086-F628781445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5123" y="5326380"/>
            <a:ext cx="2781300" cy="129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BA17C08D-5631-7FE4-C2B8-F06C4405454E}"/>
              </a:ext>
            </a:extLst>
          </p:cNvPr>
          <p:cNvSpPr txBox="1">
            <a:spLocks/>
          </p:cNvSpPr>
          <p:nvPr/>
        </p:nvSpPr>
        <p:spPr>
          <a:xfrm>
            <a:off x="-812800" y="1414717"/>
            <a:ext cx="3302000" cy="12366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2000" dirty="0"/>
              <a:t>Rest Frame</a:t>
            </a:r>
          </a:p>
        </p:txBody>
      </p:sp>
    </p:spTree>
    <p:extLst>
      <p:ext uri="{BB962C8B-B14F-4D97-AF65-F5344CB8AC3E}">
        <p14:creationId xmlns:p14="http://schemas.microsoft.com/office/powerpoint/2010/main" val="32693703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28D58211-8C7A-5A25-73A9-9FF74BE0C5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89567" y="585465"/>
            <a:ext cx="9894073" cy="6596049"/>
          </a:xfrm>
          <a:prstGeom prst="rect">
            <a:avLst/>
          </a:prstGeom>
        </p:spPr>
      </p:pic>
      <p:pic>
        <p:nvPicPr>
          <p:cNvPr id="13314" name="Picture 2">
            <a:extLst>
              <a:ext uri="{FF2B5EF4-FFF2-40B4-BE49-F238E27FC236}">
                <a16:creationId xmlns:a16="http://schemas.microsoft.com/office/drawing/2014/main" id="{292A9BB0-E386-F175-F3F7-0FF2C20730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80" t="12185" r="24185" b="12185"/>
          <a:stretch/>
        </p:blipFill>
        <p:spPr bwMode="auto">
          <a:xfrm rot="5400000">
            <a:off x="555449" y="1325863"/>
            <a:ext cx="4987955" cy="5087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4423921-565F-81F3-0ADC-962541552653}"/>
              </a:ext>
            </a:extLst>
          </p:cNvPr>
          <p:cNvSpPr txBox="1">
            <a:spLocks/>
          </p:cNvSpPr>
          <p:nvPr/>
        </p:nvSpPr>
        <p:spPr>
          <a:xfrm>
            <a:off x="6803749" y="-77317"/>
            <a:ext cx="426570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dirty="0"/>
              <a:t>Moving Particle Field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FA80E8F-C550-CF55-612B-CF0370E924D3}"/>
              </a:ext>
            </a:extLst>
          </p:cNvPr>
          <p:cNvSpPr txBox="1">
            <a:spLocks/>
          </p:cNvSpPr>
          <p:nvPr/>
        </p:nvSpPr>
        <p:spPr>
          <a:xfrm>
            <a:off x="1290697" y="-77317"/>
            <a:ext cx="351745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dirty="0"/>
              <a:t>Particle at Rest Field</a:t>
            </a:r>
          </a:p>
        </p:txBody>
      </p:sp>
    </p:spTree>
    <p:extLst>
      <p:ext uri="{BB962C8B-B14F-4D97-AF65-F5344CB8AC3E}">
        <p14:creationId xmlns:p14="http://schemas.microsoft.com/office/powerpoint/2010/main" val="14997725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EABADB-3E8A-3260-AA6E-F562231BA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How the Electric Field is Changed in Textbooks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3628B9-5286-5622-7E9B-ACB8342408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Quite a few textbooks try to explain the Relativistic EM fields using the Lorentz contraction, but not using aberration (</a:t>
            </a:r>
            <a:r>
              <a:rPr lang="en-GB" b="0" i="0" dirty="0">
                <a:effectLst/>
              </a:rPr>
              <a:t>E.g. David J Griffith’s and also John Davis Jackson’s books on electrodynamics</a:t>
            </a:r>
            <a:r>
              <a:rPr lang="en-GB" b="0" i="0" dirty="0">
                <a:effectLst/>
                <a:latin typeface="Arial" panose="020B0604020202020204" pitchFamily="34" charset="0"/>
              </a:rPr>
              <a:t>)</a:t>
            </a:r>
            <a:endParaRPr lang="en-GB" dirty="0"/>
          </a:p>
          <a:p>
            <a:endParaRPr lang="en-GB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BB18FB5B-9134-0F0F-4E0A-BFB6ADF478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62312" y="3019425"/>
            <a:ext cx="5667375" cy="3838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1205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5EF00F-4C9C-3C84-E72C-07AFFB08E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Liénard–</a:t>
            </a:r>
            <a:r>
              <a:rPr lang="en-GB" dirty="0" err="1"/>
              <a:t>Wiechert</a:t>
            </a:r>
            <a:r>
              <a:rPr lang="en-GB" dirty="0"/>
              <a:t> Potentials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246D38-29A7-64AF-39AF-4D1E075F19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These are a classical relativistic electrodynamic formula for a single particle</a:t>
            </a:r>
          </a:p>
          <a:p>
            <a:r>
              <a:rPr lang="en-GB" dirty="0"/>
              <a:t>However they just place in retarded time into the magnetic vector and electric potentials formulae, to get the relativistic EM field equations</a:t>
            </a:r>
          </a:p>
          <a:p>
            <a:r>
              <a:rPr lang="en-GB" dirty="0"/>
              <a:t>With no reference to the aberrational effect</a:t>
            </a:r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720049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DC088D-4D1E-0E7D-6B3D-60BE98908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Question (may it be silly or not)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B8BD49-8D77-8E7E-36D4-E8AFA163A2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Can you include the aberrational effect in a derivation of the relativistic version of electrodynamic field?</a:t>
            </a:r>
          </a:p>
          <a:p>
            <a:r>
              <a:rPr lang="en-GB" dirty="0"/>
              <a:t>Or is it already hidden in the </a:t>
            </a:r>
            <a:r>
              <a:rPr lang="en-GB" dirty="0" err="1"/>
              <a:t>Liénard</a:t>
            </a:r>
            <a:r>
              <a:rPr lang="en-GB" dirty="0"/>
              <a:t>–</a:t>
            </a:r>
            <a:r>
              <a:rPr lang="en-GB" dirty="0" err="1"/>
              <a:t>Wiechert</a:t>
            </a:r>
            <a:r>
              <a:rPr lang="en-GB" dirty="0"/>
              <a:t> potentials</a:t>
            </a:r>
          </a:p>
        </p:txBody>
      </p:sp>
    </p:spTree>
    <p:extLst>
      <p:ext uri="{BB962C8B-B14F-4D97-AF65-F5344CB8AC3E}">
        <p14:creationId xmlns:p14="http://schemas.microsoft.com/office/powerpoint/2010/main" val="14328797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3849C7-C4B6-3529-82BB-0CDB4AFD01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814826"/>
            <a:ext cx="10515600" cy="1325563"/>
          </a:xfrm>
        </p:spPr>
        <p:txBody>
          <a:bodyPr/>
          <a:lstStyle/>
          <a:p>
            <a:pPr algn="ctr"/>
            <a:r>
              <a:rPr lang="en-GB" b="1" dirty="0">
                <a:latin typeface="Arial Black" panose="020B0A04020102020204" pitchFamily="34" charset="0"/>
              </a:rPr>
              <a:t>thanks for listening!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355E873-87FA-F727-182A-D1A12EADA632}"/>
              </a:ext>
            </a:extLst>
          </p:cNvPr>
          <p:cNvGrpSpPr/>
          <p:nvPr/>
        </p:nvGrpSpPr>
        <p:grpSpPr>
          <a:xfrm>
            <a:off x="4101562" y="1201752"/>
            <a:ext cx="3988875" cy="2961598"/>
            <a:chOff x="4997963" y="353172"/>
            <a:chExt cx="3988875" cy="2961598"/>
          </a:xfrm>
        </p:grpSpPr>
        <p:pic>
          <p:nvPicPr>
            <p:cNvPr id="5" name="Picture 4" descr="A black and white photo of trees&#10;&#10;Description automatically generated with low confidence">
              <a:extLst>
                <a:ext uri="{FF2B5EF4-FFF2-40B4-BE49-F238E27FC236}">
                  <a16:creationId xmlns:a16="http://schemas.microsoft.com/office/drawing/2014/main" id="{CAF6431C-EB3F-8F5E-97F1-7471D0E155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91364" y="1392454"/>
              <a:ext cx="3202070" cy="1483094"/>
            </a:xfrm>
            <a:prstGeom prst="rect">
              <a:avLst/>
            </a:prstGeom>
          </p:spPr>
        </p:pic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EF4D6D04-8B90-EF27-9982-FB82639B1B6F}"/>
                </a:ext>
              </a:extLst>
            </p:cNvPr>
            <p:cNvSpPr/>
            <p:nvPr/>
          </p:nvSpPr>
          <p:spPr>
            <a:xfrm>
              <a:off x="5228085" y="353172"/>
              <a:ext cx="3528634" cy="1044706"/>
            </a:xfrm>
            <a:custGeom>
              <a:avLst/>
              <a:gdLst>
                <a:gd name="connsiteX0" fmla="*/ 122023 w 4209517"/>
                <a:gd name="connsiteY0" fmla="*/ 1246291 h 1246291"/>
                <a:gd name="connsiteX1" fmla="*/ 4087495 w 4209517"/>
                <a:gd name="connsiteY1" fmla="*/ 1246291 h 1246291"/>
                <a:gd name="connsiteX2" fmla="*/ 4087495 w 4209517"/>
                <a:gd name="connsiteY2" fmla="*/ 1019693 h 1246291"/>
                <a:gd name="connsiteX3" fmla="*/ 4209518 w 4209517"/>
                <a:gd name="connsiteY3" fmla="*/ 1019693 h 1246291"/>
                <a:gd name="connsiteX4" fmla="*/ 4209518 w 4209517"/>
                <a:gd name="connsiteY4" fmla="*/ 869345 h 1246291"/>
                <a:gd name="connsiteX5" fmla="*/ 2104759 w 4209517"/>
                <a:gd name="connsiteY5" fmla="*/ 0 h 1246291"/>
                <a:gd name="connsiteX6" fmla="*/ 0 w 4209517"/>
                <a:gd name="connsiteY6" fmla="*/ 869345 h 1246291"/>
                <a:gd name="connsiteX7" fmla="*/ 0 w 4209517"/>
                <a:gd name="connsiteY7" fmla="*/ 1019693 h 1246291"/>
                <a:gd name="connsiteX8" fmla="*/ 122023 w 4209517"/>
                <a:gd name="connsiteY8" fmla="*/ 1019693 h 1246291"/>
                <a:gd name="connsiteX9" fmla="*/ 122023 w 4209517"/>
                <a:gd name="connsiteY9" fmla="*/ 1246291 h 1246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209517" h="1246291">
                  <a:moveTo>
                    <a:pt x="122023" y="1246291"/>
                  </a:moveTo>
                  <a:lnTo>
                    <a:pt x="4087495" y="1246291"/>
                  </a:lnTo>
                  <a:lnTo>
                    <a:pt x="4087495" y="1019693"/>
                  </a:lnTo>
                  <a:lnTo>
                    <a:pt x="4209518" y="1019693"/>
                  </a:lnTo>
                  <a:lnTo>
                    <a:pt x="4209518" y="869345"/>
                  </a:lnTo>
                  <a:lnTo>
                    <a:pt x="2104759" y="0"/>
                  </a:lnTo>
                  <a:lnTo>
                    <a:pt x="0" y="869345"/>
                  </a:lnTo>
                  <a:lnTo>
                    <a:pt x="0" y="1019693"/>
                  </a:lnTo>
                  <a:lnTo>
                    <a:pt x="122023" y="1019693"/>
                  </a:lnTo>
                  <a:lnTo>
                    <a:pt x="122023" y="1246291"/>
                  </a:lnTo>
                  <a:close/>
                </a:path>
              </a:pathLst>
            </a:custGeom>
            <a:solidFill>
              <a:schemeClr val="tx1"/>
            </a:solidFill>
            <a:ln w="56555" cap="flat">
              <a:noFill/>
              <a:prstDash val="solid"/>
              <a:miter/>
            </a:ln>
            <a:effectLst>
              <a:softEdge rad="0"/>
            </a:effectLst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857661D0-E6C8-0FBC-4D63-07F83A9145C5}"/>
                </a:ext>
              </a:extLst>
            </p:cNvPr>
            <p:cNvSpPr/>
            <p:nvPr/>
          </p:nvSpPr>
          <p:spPr>
            <a:xfrm>
              <a:off x="5187908" y="2875548"/>
              <a:ext cx="3608983" cy="189946"/>
            </a:xfrm>
            <a:custGeom>
              <a:avLst/>
              <a:gdLst>
                <a:gd name="connsiteX0" fmla="*/ 0 w 4305369"/>
                <a:gd name="connsiteY0" fmla="*/ 0 h 226598"/>
                <a:gd name="connsiteX1" fmla="*/ 4305369 w 4305369"/>
                <a:gd name="connsiteY1" fmla="*/ 0 h 226598"/>
                <a:gd name="connsiteX2" fmla="*/ 4305369 w 4305369"/>
                <a:gd name="connsiteY2" fmla="*/ 226598 h 226598"/>
                <a:gd name="connsiteX3" fmla="*/ 0 w 4305369"/>
                <a:gd name="connsiteY3" fmla="*/ 226598 h 226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05369" h="226598">
                  <a:moveTo>
                    <a:pt x="0" y="0"/>
                  </a:moveTo>
                  <a:lnTo>
                    <a:pt x="4305369" y="0"/>
                  </a:lnTo>
                  <a:lnTo>
                    <a:pt x="4305369" y="226598"/>
                  </a:lnTo>
                  <a:lnTo>
                    <a:pt x="0" y="226598"/>
                  </a:lnTo>
                  <a:close/>
                </a:path>
              </a:pathLst>
            </a:custGeom>
            <a:solidFill>
              <a:schemeClr val="tx1"/>
            </a:solidFill>
            <a:ln w="56555" cap="flat">
              <a:noFill/>
              <a:prstDash val="solid"/>
              <a:miter/>
            </a:ln>
            <a:effectLst>
              <a:outerShdw blurRad="88900" dist="50800" dir="5400000" algn="t" rotWithShape="0">
                <a:prstClr val="black">
                  <a:alpha val="69000"/>
                </a:prstClr>
              </a:outerShdw>
              <a:softEdge rad="0"/>
            </a:effectLst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8902C1FA-0CA2-B4C1-1AB7-723886DD3D85}"/>
                </a:ext>
              </a:extLst>
            </p:cNvPr>
            <p:cNvSpPr/>
            <p:nvPr/>
          </p:nvSpPr>
          <p:spPr>
            <a:xfrm>
              <a:off x="4997963" y="3124824"/>
              <a:ext cx="3988875" cy="189946"/>
            </a:xfrm>
            <a:custGeom>
              <a:avLst/>
              <a:gdLst>
                <a:gd name="connsiteX0" fmla="*/ 0 w 4758565"/>
                <a:gd name="connsiteY0" fmla="*/ 0 h 226598"/>
                <a:gd name="connsiteX1" fmla="*/ 4758566 w 4758565"/>
                <a:gd name="connsiteY1" fmla="*/ 0 h 226598"/>
                <a:gd name="connsiteX2" fmla="*/ 4758566 w 4758565"/>
                <a:gd name="connsiteY2" fmla="*/ 226598 h 226598"/>
                <a:gd name="connsiteX3" fmla="*/ 0 w 4758565"/>
                <a:gd name="connsiteY3" fmla="*/ 226598 h 226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58565" h="226598">
                  <a:moveTo>
                    <a:pt x="0" y="0"/>
                  </a:moveTo>
                  <a:lnTo>
                    <a:pt x="4758566" y="0"/>
                  </a:lnTo>
                  <a:lnTo>
                    <a:pt x="4758566" y="226598"/>
                  </a:lnTo>
                  <a:lnTo>
                    <a:pt x="0" y="226598"/>
                  </a:lnTo>
                  <a:close/>
                </a:path>
              </a:pathLst>
            </a:custGeom>
            <a:solidFill>
              <a:schemeClr val="tx1"/>
            </a:solidFill>
            <a:ln w="56555" cap="flat">
              <a:noFill/>
              <a:prstDash val="solid"/>
              <a:miter/>
            </a:ln>
            <a:effectLst>
              <a:outerShdw blurRad="127000" dist="139700" dir="5400000" sx="103000" sy="103000" rotWithShape="0">
                <a:prstClr val="black">
                  <a:alpha val="44000"/>
                </a:prstClr>
              </a:outerShdw>
            </a:effectLst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7420396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raphic 19">
            <a:extLst>
              <a:ext uri="{FF2B5EF4-FFF2-40B4-BE49-F238E27FC236}">
                <a16:creationId xmlns:a16="http://schemas.microsoft.com/office/drawing/2014/main" id="{0236D6E4-4076-0243-FD2A-746A3D0D0B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8160" y="1690688"/>
            <a:ext cx="4875226" cy="3250151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962BAADE-9FBD-5DB8-6C1D-9CB353A69B6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68440" y="1685851"/>
            <a:ext cx="4785360" cy="32598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9E407CB-20E0-3380-051E-AE94829B83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4446" y="5296217"/>
            <a:ext cx="5013347" cy="132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CB1A7F36-4DE5-85DC-A086-F628781445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5123" y="5326380"/>
            <a:ext cx="2781300" cy="129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1818E8E0-8522-CB97-AB36-45A21B98C1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194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GB" dirty="0"/>
              <a:t>Transforming Spherically Symmetric Luminal emanation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CB78C25-D2B0-67DD-D456-7ADA3B0BBF7B}"/>
              </a:ext>
            </a:extLst>
          </p:cNvPr>
          <p:cNvSpPr txBox="1">
            <a:spLocks/>
          </p:cNvSpPr>
          <p:nvPr/>
        </p:nvSpPr>
        <p:spPr>
          <a:xfrm>
            <a:off x="4919291" y="1414716"/>
            <a:ext cx="4004418" cy="12366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2000" dirty="0"/>
              <a:t>Primed Frame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305B875-28DA-AAE9-FF59-BE6E8B694082}"/>
              </a:ext>
            </a:extLst>
          </p:cNvPr>
          <p:cNvSpPr txBox="1">
            <a:spLocks/>
          </p:cNvSpPr>
          <p:nvPr/>
        </p:nvSpPr>
        <p:spPr>
          <a:xfrm>
            <a:off x="-812800" y="1414717"/>
            <a:ext cx="3302000" cy="12366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2000" dirty="0"/>
              <a:t>Rest Frame</a:t>
            </a:r>
          </a:p>
        </p:txBody>
      </p:sp>
    </p:spTree>
    <p:extLst>
      <p:ext uri="{BB962C8B-B14F-4D97-AF65-F5344CB8AC3E}">
        <p14:creationId xmlns:p14="http://schemas.microsoft.com/office/powerpoint/2010/main" val="36654902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AF110FBF-9470-87A6-F3F7-0C0D945FAC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0" y="0"/>
            <a:ext cx="10287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70639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7D06358A-3435-3E53-F49B-10D6D4973E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0" y="0"/>
            <a:ext cx="10287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29603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7982CCCD-36DF-757B-BD95-3D632DDDAD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0" y="0"/>
            <a:ext cx="10287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18526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4910A38D-1592-8C9E-7CDD-B68662A069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0" y="0"/>
            <a:ext cx="10287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69214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4CE903CF-33FB-CCF1-64A3-D588CE1339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0" y="0"/>
            <a:ext cx="10287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11256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E0B873E9-98EC-81A2-5DCA-5D10B231A6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0" y="0"/>
            <a:ext cx="10287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30799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454</Words>
  <Application>Microsoft Office PowerPoint</Application>
  <PresentationFormat>Widescreen</PresentationFormat>
  <Paragraphs>69</Paragraphs>
  <Slides>24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Amasis MT Pro Medium</vt:lpstr>
      <vt:lpstr>Arial</vt:lpstr>
      <vt:lpstr>Arial Black</vt:lpstr>
      <vt:lpstr>Calibri</vt:lpstr>
      <vt:lpstr>Calibri Light</vt:lpstr>
      <vt:lpstr>Office Theme</vt:lpstr>
      <vt:lpstr>PowerPoint Presentation</vt:lpstr>
      <vt:lpstr>Transforming Spherically Symmetric Luminal emanation</vt:lpstr>
      <vt:lpstr>Transforming Spherically Symmetric Luminal emanation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Primed Frame</vt:lpstr>
      <vt:lpstr>Primed Frame</vt:lpstr>
      <vt:lpstr>PowerPoint Presentation</vt:lpstr>
      <vt:lpstr>PowerPoint Presentation</vt:lpstr>
      <vt:lpstr>How the Electric Field is Changed in Textbooks</vt:lpstr>
      <vt:lpstr>Liénard–Wiechert Potentials</vt:lpstr>
      <vt:lpstr>Question (may it be silly or not)</vt:lpstr>
      <vt:lpstr>thanks for listening!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dc:creator>OHare, Aran</dc:creator>
  <cp:lastModifiedBy>O'Hare, Aran</cp:lastModifiedBy>
  <cp:revision>1</cp:revision>
  <cp:lastPrinted>2022-08-10T12:32:02Z</cp:lastPrinted>
  <dcterms:created xsi:type="dcterms:W3CDTF">2022-07-23T21:05:24Z</dcterms:created>
  <dcterms:modified xsi:type="dcterms:W3CDTF">2022-08-10T12:34:07Z</dcterms:modified>
</cp:coreProperties>
</file>